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69" r:id="rId6"/>
    <p:sldId id="256" r:id="rId7"/>
    <p:sldId id="259" r:id="rId8"/>
    <p:sldId id="262" r:id="rId9"/>
    <p:sldId id="267" r:id="rId10"/>
    <p:sldId id="265" r:id="rId11"/>
    <p:sldId id="260" r:id="rId12"/>
    <p:sldId id="263" r:id="rId13"/>
    <p:sldId id="270" r:id="rId14"/>
    <p:sldId id="264"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C4BF6-A368-4796-8CAE-786D003F85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7108BDA-9587-40D7-A048-9F6A2F638BFF}">
      <dgm:prSet phldrT="[Text]"/>
      <dgm:spPr/>
      <dgm:t>
        <a:bodyPr/>
        <a:lstStyle/>
        <a:p>
          <a:r>
            <a:rPr lang="en-US" dirty="0" smtClean="0"/>
            <a:t>Digital Literacy</a:t>
          </a:r>
          <a:endParaRPr lang="en-US" dirty="0"/>
        </a:p>
      </dgm:t>
    </dgm:pt>
    <dgm:pt modelId="{F32CDECF-B5E5-462C-A487-4BC6E3496A6D}" type="parTrans" cxnId="{014E3E3D-183B-451A-9A2E-063A11065D09}">
      <dgm:prSet/>
      <dgm:spPr/>
      <dgm:t>
        <a:bodyPr/>
        <a:lstStyle/>
        <a:p>
          <a:endParaRPr lang="en-US"/>
        </a:p>
      </dgm:t>
    </dgm:pt>
    <dgm:pt modelId="{BBD7E7A6-B3CD-440F-8560-BC30149ABB5D}" type="sibTrans" cxnId="{014E3E3D-183B-451A-9A2E-063A11065D09}">
      <dgm:prSet/>
      <dgm:spPr/>
      <dgm:t>
        <a:bodyPr/>
        <a:lstStyle/>
        <a:p>
          <a:endParaRPr lang="en-US"/>
        </a:p>
      </dgm:t>
    </dgm:pt>
    <dgm:pt modelId="{61AEBFBA-7DC8-4509-8C98-C23EF6BC1C79}">
      <dgm:prSet phldrT="[Text]"/>
      <dgm:spPr/>
      <dgm:t>
        <a:bodyPr/>
        <a:lstStyle/>
        <a:p>
          <a:r>
            <a:rPr lang="en-US" dirty="0" smtClean="0"/>
            <a:t>Parental Groups</a:t>
          </a:r>
          <a:endParaRPr lang="en-US" dirty="0"/>
        </a:p>
      </dgm:t>
    </dgm:pt>
    <dgm:pt modelId="{F83F054A-2C92-48C1-9119-962938F6FD62}" type="parTrans" cxnId="{7C839C74-9C14-41D8-AAF1-2776A95150F3}">
      <dgm:prSet/>
      <dgm:spPr/>
      <dgm:t>
        <a:bodyPr/>
        <a:lstStyle/>
        <a:p>
          <a:endParaRPr lang="en-US"/>
        </a:p>
      </dgm:t>
    </dgm:pt>
    <dgm:pt modelId="{5A18C953-8C1E-4422-8679-2DAD307708EA}" type="sibTrans" cxnId="{7C839C74-9C14-41D8-AAF1-2776A95150F3}">
      <dgm:prSet/>
      <dgm:spPr/>
      <dgm:t>
        <a:bodyPr/>
        <a:lstStyle/>
        <a:p>
          <a:endParaRPr lang="en-US"/>
        </a:p>
      </dgm:t>
    </dgm:pt>
    <dgm:pt modelId="{11B92515-9924-4F28-8C80-D126F10614C6}">
      <dgm:prSet phldrT="[Text]"/>
      <dgm:spPr/>
      <dgm:t>
        <a:bodyPr/>
        <a:lstStyle/>
        <a:p>
          <a:r>
            <a:rPr lang="en-US" dirty="0" smtClean="0"/>
            <a:t>Block Clubs</a:t>
          </a:r>
          <a:endParaRPr lang="en-US" dirty="0"/>
        </a:p>
      </dgm:t>
    </dgm:pt>
    <dgm:pt modelId="{5BF35B38-F1AB-4E09-B8A5-120D66348BA6}" type="parTrans" cxnId="{7E7C4CB0-22D7-4DCD-9466-A2E5EC4CB40A}">
      <dgm:prSet/>
      <dgm:spPr/>
      <dgm:t>
        <a:bodyPr/>
        <a:lstStyle/>
        <a:p>
          <a:endParaRPr lang="en-US"/>
        </a:p>
      </dgm:t>
    </dgm:pt>
    <dgm:pt modelId="{27513375-8481-4358-93DB-2F26E0C43062}" type="sibTrans" cxnId="{7E7C4CB0-22D7-4DCD-9466-A2E5EC4CB40A}">
      <dgm:prSet/>
      <dgm:spPr/>
      <dgm:t>
        <a:bodyPr/>
        <a:lstStyle/>
        <a:p>
          <a:endParaRPr lang="en-US"/>
        </a:p>
      </dgm:t>
    </dgm:pt>
    <dgm:pt modelId="{BFEB0931-2BB3-438C-90D2-18C3954066A6}">
      <dgm:prSet phldrT="[Text]"/>
      <dgm:spPr/>
      <dgm:t>
        <a:bodyPr/>
        <a:lstStyle/>
        <a:p>
          <a:r>
            <a:rPr lang="en-US" dirty="0" smtClean="0"/>
            <a:t>Local Politics</a:t>
          </a:r>
          <a:endParaRPr lang="en-US" dirty="0"/>
        </a:p>
      </dgm:t>
    </dgm:pt>
    <dgm:pt modelId="{7B06FCCA-EE33-441B-8BFE-04C2D7DB2E9C}" type="parTrans" cxnId="{9D8A2D1E-65EB-4D21-BAEA-A6780DBC7B9A}">
      <dgm:prSet/>
      <dgm:spPr/>
      <dgm:t>
        <a:bodyPr/>
        <a:lstStyle/>
        <a:p>
          <a:endParaRPr lang="en-US"/>
        </a:p>
      </dgm:t>
    </dgm:pt>
    <dgm:pt modelId="{E5647EED-256D-4EDD-973F-09456D0E2ADE}" type="sibTrans" cxnId="{9D8A2D1E-65EB-4D21-BAEA-A6780DBC7B9A}">
      <dgm:prSet/>
      <dgm:spPr/>
      <dgm:t>
        <a:bodyPr/>
        <a:lstStyle/>
        <a:p>
          <a:endParaRPr lang="en-US"/>
        </a:p>
      </dgm:t>
    </dgm:pt>
    <dgm:pt modelId="{BBC028BE-8A27-405D-92C2-46BCC5A15854}">
      <dgm:prSet phldrT="[Text]"/>
      <dgm:spPr/>
      <dgm:t>
        <a:bodyPr/>
        <a:lstStyle/>
        <a:p>
          <a:r>
            <a:rPr lang="en-US" dirty="0" smtClean="0"/>
            <a:t>Churches</a:t>
          </a:r>
          <a:endParaRPr lang="en-US" dirty="0"/>
        </a:p>
      </dgm:t>
    </dgm:pt>
    <dgm:pt modelId="{B848CC0D-1B3B-49FF-A30F-A5DE5D4A6C75}" type="parTrans" cxnId="{A4873F75-7895-4A70-ABA4-DF41226BC966}">
      <dgm:prSet/>
      <dgm:spPr/>
      <dgm:t>
        <a:bodyPr/>
        <a:lstStyle/>
        <a:p>
          <a:endParaRPr lang="en-US"/>
        </a:p>
      </dgm:t>
    </dgm:pt>
    <dgm:pt modelId="{7CCABF50-8623-45D8-977E-23F8DBA86030}" type="sibTrans" cxnId="{A4873F75-7895-4A70-ABA4-DF41226BC966}">
      <dgm:prSet/>
      <dgm:spPr/>
      <dgm:t>
        <a:bodyPr/>
        <a:lstStyle/>
        <a:p>
          <a:endParaRPr lang="en-US"/>
        </a:p>
      </dgm:t>
    </dgm:pt>
    <dgm:pt modelId="{E0E9952F-D87D-4FE4-82C5-D08F5402FA3A}" type="pres">
      <dgm:prSet presAssocID="{ACCC4BF6-A368-4796-8CAE-786D003F85E9}" presName="Name0" presStyleCnt="0">
        <dgm:presLayoutVars>
          <dgm:chMax val="1"/>
          <dgm:dir/>
          <dgm:animLvl val="ctr"/>
          <dgm:resizeHandles val="exact"/>
        </dgm:presLayoutVars>
      </dgm:prSet>
      <dgm:spPr/>
      <dgm:t>
        <a:bodyPr/>
        <a:lstStyle/>
        <a:p>
          <a:endParaRPr lang="en-US"/>
        </a:p>
      </dgm:t>
    </dgm:pt>
    <dgm:pt modelId="{B7A8EFCB-B4A8-4AAE-86E9-442CD4588DDD}" type="pres">
      <dgm:prSet presAssocID="{07108BDA-9587-40D7-A048-9F6A2F638BFF}" presName="centerShape" presStyleLbl="node0" presStyleIdx="0" presStyleCnt="1"/>
      <dgm:spPr/>
      <dgm:t>
        <a:bodyPr/>
        <a:lstStyle/>
        <a:p>
          <a:endParaRPr lang="en-US"/>
        </a:p>
      </dgm:t>
    </dgm:pt>
    <dgm:pt modelId="{C9659B91-E85B-48AE-A17E-95A07A5BC1FB}" type="pres">
      <dgm:prSet presAssocID="{61AEBFBA-7DC8-4509-8C98-C23EF6BC1C79}" presName="node" presStyleLbl="node1" presStyleIdx="0" presStyleCnt="4">
        <dgm:presLayoutVars>
          <dgm:bulletEnabled val="1"/>
        </dgm:presLayoutVars>
      </dgm:prSet>
      <dgm:spPr/>
      <dgm:t>
        <a:bodyPr/>
        <a:lstStyle/>
        <a:p>
          <a:endParaRPr lang="en-US"/>
        </a:p>
      </dgm:t>
    </dgm:pt>
    <dgm:pt modelId="{070EC857-FB71-4DBF-8AB3-413B24F73D37}" type="pres">
      <dgm:prSet presAssocID="{61AEBFBA-7DC8-4509-8C98-C23EF6BC1C79}" presName="dummy" presStyleCnt="0"/>
      <dgm:spPr/>
    </dgm:pt>
    <dgm:pt modelId="{D0AD2DA4-9A44-4007-8F53-6EA22A163FA6}" type="pres">
      <dgm:prSet presAssocID="{5A18C953-8C1E-4422-8679-2DAD307708EA}" presName="sibTrans" presStyleLbl="sibTrans2D1" presStyleIdx="0" presStyleCnt="4"/>
      <dgm:spPr/>
      <dgm:t>
        <a:bodyPr/>
        <a:lstStyle/>
        <a:p>
          <a:endParaRPr lang="en-US"/>
        </a:p>
      </dgm:t>
    </dgm:pt>
    <dgm:pt modelId="{3A4790B3-AFD6-4CC0-A136-CCBB309D6928}" type="pres">
      <dgm:prSet presAssocID="{11B92515-9924-4F28-8C80-D126F10614C6}" presName="node" presStyleLbl="node1" presStyleIdx="1" presStyleCnt="4">
        <dgm:presLayoutVars>
          <dgm:bulletEnabled val="1"/>
        </dgm:presLayoutVars>
      </dgm:prSet>
      <dgm:spPr/>
      <dgm:t>
        <a:bodyPr/>
        <a:lstStyle/>
        <a:p>
          <a:endParaRPr lang="en-US"/>
        </a:p>
      </dgm:t>
    </dgm:pt>
    <dgm:pt modelId="{90811303-57E1-4ECA-BA4F-E4644ADDE42C}" type="pres">
      <dgm:prSet presAssocID="{11B92515-9924-4F28-8C80-D126F10614C6}" presName="dummy" presStyleCnt="0"/>
      <dgm:spPr/>
    </dgm:pt>
    <dgm:pt modelId="{AAC03C09-049B-4824-B5C9-A89CB34853A7}" type="pres">
      <dgm:prSet presAssocID="{27513375-8481-4358-93DB-2F26E0C43062}" presName="sibTrans" presStyleLbl="sibTrans2D1" presStyleIdx="1" presStyleCnt="4" custScaleX="97980" custScaleY="101979"/>
      <dgm:spPr/>
      <dgm:t>
        <a:bodyPr/>
        <a:lstStyle/>
        <a:p>
          <a:endParaRPr lang="en-US"/>
        </a:p>
      </dgm:t>
    </dgm:pt>
    <dgm:pt modelId="{9ADCD10A-01B8-4D84-A418-84A9FD0851DD}" type="pres">
      <dgm:prSet presAssocID="{BFEB0931-2BB3-438C-90D2-18C3954066A6}" presName="node" presStyleLbl="node1" presStyleIdx="2" presStyleCnt="4">
        <dgm:presLayoutVars>
          <dgm:bulletEnabled val="1"/>
        </dgm:presLayoutVars>
      </dgm:prSet>
      <dgm:spPr/>
      <dgm:t>
        <a:bodyPr/>
        <a:lstStyle/>
        <a:p>
          <a:endParaRPr lang="en-US"/>
        </a:p>
      </dgm:t>
    </dgm:pt>
    <dgm:pt modelId="{F98A4727-1392-425F-9017-8DD36BD88678}" type="pres">
      <dgm:prSet presAssocID="{BFEB0931-2BB3-438C-90D2-18C3954066A6}" presName="dummy" presStyleCnt="0"/>
      <dgm:spPr/>
    </dgm:pt>
    <dgm:pt modelId="{B59957AA-160E-433D-AF34-7F0FF9E46B79}" type="pres">
      <dgm:prSet presAssocID="{E5647EED-256D-4EDD-973F-09456D0E2ADE}" presName="sibTrans" presStyleLbl="sibTrans2D1" presStyleIdx="2" presStyleCnt="4"/>
      <dgm:spPr/>
      <dgm:t>
        <a:bodyPr/>
        <a:lstStyle/>
        <a:p>
          <a:endParaRPr lang="en-US"/>
        </a:p>
      </dgm:t>
    </dgm:pt>
    <dgm:pt modelId="{65CA2E0B-EF9D-4370-8CDB-F3C594465595}" type="pres">
      <dgm:prSet presAssocID="{BBC028BE-8A27-405D-92C2-46BCC5A15854}" presName="node" presStyleLbl="node1" presStyleIdx="3" presStyleCnt="4">
        <dgm:presLayoutVars>
          <dgm:bulletEnabled val="1"/>
        </dgm:presLayoutVars>
      </dgm:prSet>
      <dgm:spPr/>
      <dgm:t>
        <a:bodyPr/>
        <a:lstStyle/>
        <a:p>
          <a:endParaRPr lang="en-US"/>
        </a:p>
      </dgm:t>
    </dgm:pt>
    <dgm:pt modelId="{3DCE6AB7-34F7-4CEA-BD98-DA5E777CDD13}" type="pres">
      <dgm:prSet presAssocID="{BBC028BE-8A27-405D-92C2-46BCC5A15854}" presName="dummy" presStyleCnt="0"/>
      <dgm:spPr/>
    </dgm:pt>
    <dgm:pt modelId="{4C8FC903-4D3E-4EEF-80E3-F5C609C3B1BB}" type="pres">
      <dgm:prSet presAssocID="{7CCABF50-8623-45D8-977E-23F8DBA86030}" presName="sibTrans" presStyleLbl="sibTrans2D1" presStyleIdx="3" presStyleCnt="4"/>
      <dgm:spPr/>
      <dgm:t>
        <a:bodyPr/>
        <a:lstStyle/>
        <a:p>
          <a:endParaRPr lang="en-US"/>
        </a:p>
      </dgm:t>
    </dgm:pt>
  </dgm:ptLst>
  <dgm:cxnLst>
    <dgm:cxn modelId="{F5B74A7B-D119-4A91-B62C-FE6513B74216}" type="presOf" srcId="{ACCC4BF6-A368-4796-8CAE-786D003F85E9}" destId="{E0E9952F-D87D-4FE4-82C5-D08F5402FA3A}" srcOrd="0" destOrd="0" presId="urn:microsoft.com/office/officeart/2005/8/layout/radial6"/>
    <dgm:cxn modelId="{258F7629-C75D-4C90-B666-98E677FE24AA}" type="presOf" srcId="{27513375-8481-4358-93DB-2F26E0C43062}" destId="{AAC03C09-049B-4824-B5C9-A89CB34853A7}" srcOrd="0" destOrd="0" presId="urn:microsoft.com/office/officeart/2005/8/layout/radial6"/>
    <dgm:cxn modelId="{37BA0211-64DB-4A4F-9728-003DB1B8F22C}" type="presOf" srcId="{5A18C953-8C1E-4422-8679-2DAD307708EA}" destId="{D0AD2DA4-9A44-4007-8F53-6EA22A163FA6}" srcOrd="0" destOrd="0" presId="urn:microsoft.com/office/officeart/2005/8/layout/radial6"/>
    <dgm:cxn modelId="{D4903582-4C4E-4167-BAE7-15A6A4F67A01}" type="presOf" srcId="{BBC028BE-8A27-405D-92C2-46BCC5A15854}" destId="{65CA2E0B-EF9D-4370-8CDB-F3C594465595}" srcOrd="0" destOrd="0" presId="urn:microsoft.com/office/officeart/2005/8/layout/radial6"/>
    <dgm:cxn modelId="{0B19920A-DBDF-4C8F-BAC4-FE7CFA22940F}" type="presOf" srcId="{7CCABF50-8623-45D8-977E-23F8DBA86030}" destId="{4C8FC903-4D3E-4EEF-80E3-F5C609C3B1BB}" srcOrd="0" destOrd="0" presId="urn:microsoft.com/office/officeart/2005/8/layout/radial6"/>
    <dgm:cxn modelId="{2C6179F0-5598-4DF4-8A74-68E68DEBBAAD}" type="presOf" srcId="{61AEBFBA-7DC8-4509-8C98-C23EF6BC1C79}" destId="{C9659B91-E85B-48AE-A17E-95A07A5BC1FB}" srcOrd="0" destOrd="0" presId="urn:microsoft.com/office/officeart/2005/8/layout/radial6"/>
    <dgm:cxn modelId="{101985E2-B92B-4034-9D35-CB0E80212A37}" type="presOf" srcId="{E5647EED-256D-4EDD-973F-09456D0E2ADE}" destId="{B59957AA-160E-433D-AF34-7F0FF9E46B79}" srcOrd="0" destOrd="0" presId="urn:microsoft.com/office/officeart/2005/8/layout/radial6"/>
    <dgm:cxn modelId="{014E3E3D-183B-451A-9A2E-063A11065D09}" srcId="{ACCC4BF6-A368-4796-8CAE-786D003F85E9}" destId="{07108BDA-9587-40D7-A048-9F6A2F638BFF}" srcOrd="0" destOrd="0" parTransId="{F32CDECF-B5E5-462C-A487-4BC6E3496A6D}" sibTransId="{BBD7E7A6-B3CD-440F-8560-BC30149ABB5D}"/>
    <dgm:cxn modelId="{7E7C4CB0-22D7-4DCD-9466-A2E5EC4CB40A}" srcId="{07108BDA-9587-40D7-A048-9F6A2F638BFF}" destId="{11B92515-9924-4F28-8C80-D126F10614C6}" srcOrd="1" destOrd="0" parTransId="{5BF35B38-F1AB-4E09-B8A5-120D66348BA6}" sibTransId="{27513375-8481-4358-93DB-2F26E0C43062}"/>
    <dgm:cxn modelId="{A4873F75-7895-4A70-ABA4-DF41226BC966}" srcId="{07108BDA-9587-40D7-A048-9F6A2F638BFF}" destId="{BBC028BE-8A27-405D-92C2-46BCC5A15854}" srcOrd="3" destOrd="0" parTransId="{B848CC0D-1B3B-49FF-A30F-A5DE5D4A6C75}" sibTransId="{7CCABF50-8623-45D8-977E-23F8DBA86030}"/>
    <dgm:cxn modelId="{9D8A2D1E-65EB-4D21-BAEA-A6780DBC7B9A}" srcId="{07108BDA-9587-40D7-A048-9F6A2F638BFF}" destId="{BFEB0931-2BB3-438C-90D2-18C3954066A6}" srcOrd="2" destOrd="0" parTransId="{7B06FCCA-EE33-441B-8BFE-04C2D7DB2E9C}" sibTransId="{E5647EED-256D-4EDD-973F-09456D0E2ADE}"/>
    <dgm:cxn modelId="{2DEC8714-F58C-4783-8357-A55A4DA1C96B}" type="presOf" srcId="{BFEB0931-2BB3-438C-90D2-18C3954066A6}" destId="{9ADCD10A-01B8-4D84-A418-84A9FD0851DD}" srcOrd="0" destOrd="0" presId="urn:microsoft.com/office/officeart/2005/8/layout/radial6"/>
    <dgm:cxn modelId="{224DFE43-F8CF-4536-B206-005D3A497729}" type="presOf" srcId="{07108BDA-9587-40D7-A048-9F6A2F638BFF}" destId="{B7A8EFCB-B4A8-4AAE-86E9-442CD4588DDD}" srcOrd="0" destOrd="0" presId="urn:microsoft.com/office/officeart/2005/8/layout/radial6"/>
    <dgm:cxn modelId="{9D71C23C-9130-4DF6-A7B2-C87D6903AE37}" type="presOf" srcId="{11B92515-9924-4F28-8C80-D126F10614C6}" destId="{3A4790B3-AFD6-4CC0-A136-CCBB309D6928}" srcOrd="0" destOrd="0" presId="urn:microsoft.com/office/officeart/2005/8/layout/radial6"/>
    <dgm:cxn modelId="{7C839C74-9C14-41D8-AAF1-2776A95150F3}" srcId="{07108BDA-9587-40D7-A048-9F6A2F638BFF}" destId="{61AEBFBA-7DC8-4509-8C98-C23EF6BC1C79}" srcOrd="0" destOrd="0" parTransId="{F83F054A-2C92-48C1-9119-962938F6FD62}" sibTransId="{5A18C953-8C1E-4422-8679-2DAD307708EA}"/>
    <dgm:cxn modelId="{4042033D-F958-42AB-9B40-70DDEBFB1356}" type="presParOf" srcId="{E0E9952F-D87D-4FE4-82C5-D08F5402FA3A}" destId="{B7A8EFCB-B4A8-4AAE-86E9-442CD4588DDD}" srcOrd="0" destOrd="0" presId="urn:microsoft.com/office/officeart/2005/8/layout/radial6"/>
    <dgm:cxn modelId="{1142A933-54CB-4375-916C-F654EE5FF528}" type="presParOf" srcId="{E0E9952F-D87D-4FE4-82C5-D08F5402FA3A}" destId="{C9659B91-E85B-48AE-A17E-95A07A5BC1FB}" srcOrd="1" destOrd="0" presId="urn:microsoft.com/office/officeart/2005/8/layout/radial6"/>
    <dgm:cxn modelId="{ACAF513F-88FE-4DE8-B333-04ED95DBCC6F}" type="presParOf" srcId="{E0E9952F-D87D-4FE4-82C5-D08F5402FA3A}" destId="{070EC857-FB71-4DBF-8AB3-413B24F73D37}" srcOrd="2" destOrd="0" presId="urn:microsoft.com/office/officeart/2005/8/layout/radial6"/>
    <dgm:cxn modelId="{1DCCE121-685C-4602-8748-5E28460C37D7}" type="presParOf" srcId="{E0E9952F-D87D-4FE4-82C5-D08F5402FA3A}" destId="{D0AD2DA4-9A44-4007-8F53-6EA22A163FA6}" srcOrd="3" destOrd="0" presId="urn:microsoft.com/office/officeart/2005/8/layout/radial6"/>
    <dgm:cxn modelId="{EF417DB1-1F39-4B81-8C01-D8CA6BFAECAB}" type="presParOf" srcId="{E0E9952F-D87D-4FE4-82C5-D08F5402FA3A}" destId="{3A4790B3-AFD6-4CC0-A136-CCBB309D6928}" srcOrd="4" destOrd="0" presId="urn:microsoft.com/office/officeart/2005/8/layout/radial6"/>
    <dgm:cxn modelId="{8701E06B-51FF-4388-A3AE-46FCD0BCD8A3}" type="presParOf" srcId="{E0E9952F-D87D-4FE4-82C5-D08F5402FA3A}" destId="{90811303-57E1-4ECA-BA4F-E4644ADDE42C}" srcOrd="5" destOrd="0" presId="urn:microsoft.com/office/officeart/2005/8/layout/radial6"/>
    <dgm:cxn modelId="{465BB794-69FB-47B9-9696-A9C0055CF9B2}" type="presParOf" srcId="{E0E9952F-D87D-4FE4-82C5-D08F5402FA3A}" destId="{AAC03C09-049B-4824-B5C9-A89CB34853A7}" srcOrd="6" destOrd="0" presId="urn:microsoft.com/office/officeart/2005/8/layout/radial6"/>
    <dgm:cxn modelId="{1763D0C3-977D-4216-9AD3-CF961622F11A}" type="presParOf" srcId="{E0E9952F-D87D-4FE4-82C5-D08F5402FA3A}" destId="{9ADCD10A-01B8-4D84-A418-84A9FD0851DD}" srcOrd="7" destOrd="0" presId="urn:microsoft.com/office/officeart/2005/8/layout/radial6"/>
    <dgm:cxn modelId="{71368F69-F449-48D5-8B6D-4850569584D9}" type="presParOf" srcId="{E0E9952F-D87D-4FE4-82C5-D08F5402FA3A}" destId="{F98A4727-1392-425F-9017-8DD36BD88678}" srcOrd="8" destOrd="0" presId="urn:microsoft.com/office/officeart/2005/8/layout/radial6"/>
    <dgm:cxn modelId="{D77F67C9-4D09-43E3-A84E-CE032BA6DA4E}" type="presParOf" srcId="{E0E9952F-D87D-4FE4-82C5-D08F5402FA3A}" destId="{B59957AA-160E-433D-AF34-7F0FF9E46B79}" srcOrd="9" destOrd="0" presId="urn:microsoft.com/office/officeart/2005/8/layout/radial6"/>
    <dgm:cxn modelId="{65C3F595-7740-409D-B41B-0F1CBEAF07DA}" type="presParOf" srcId="{E0E9952F-D87D-4FE4-82C5-D08F5402FA3A}" destId="{65CA2E0B-EF9D-4370-8CDB-F3C594465595}" srcOrd="10" destOrd="0" presId="urn:microsoft.com/office/officeart/2005/8/layout/radial6"/>
    <dgm:cxn modelId="{9953552B-3226-4D39-AF91-4AA6C933AFCB}" type="presParOf" srcId="{E0E9952F-D87D-4FE4-82C5-D08F5402FA3A}" destId="{3DCE6AB7-34F7-4CEA-BD98-DA5E777CDD13}" srcOrd="11" destOrd="0" presId="urn:microsoft.com/office/officeart/2005/8/layout/radial6"/>
    <dgm:cxn modelId="{29D42184-3499-4B80-A585-F640E68DC85C}" type="presParOf" srcId="{E0E9952F-D87D-4FE4-82C5-D08F5402FA3A}" destId="{4C8FC903-4D3E-4EEF-80E3-F5C609C3B1BB}" srcOrd="12" destOrd="0" presId="urn:microsoft.com/office/officeart/2005/8/layout/radial6"/>
  </dgm:cxnLst>
  <dgm:bg>
    <a:effectLst>
      <a:outerShdw blurRad="50800" dist="50800" dir="5400000" algn="ctr" rotWithShape="0">
        <a:srgbClr val="000000">
          <a:alpha val="29000"/>
        </a:srgb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8FC903-4D3E-4EEF-80E3-F5C609C3B1BB}">
      <dsp:nvSpPr>
        <dsp:cNvPr id="0" name=""/>
        <dsp:cNvSpPr/>
      </dsp:nvSpPr>
      <dsp:spPr>
        <a:xfrm>
          <a:off x="2314958" y="562358"/>
          <a:ext cx="3752083" cy="3752083"/>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957AA-160E-433D-AF34-7F0FF9E46B79}">
      <dsp:nvSpPr>
        <dsp:cNvPr id="0" name=""/>
        <dsp:cNvSpPr/>
      </dsp:nvSpPr>
      <dsp:spPr>
        <a:xfrm>
          <a:off x="2314958" y="562358"/>
          <a:ext cx="3752083" cy="3752083"/>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C03C09-049B-4824-B5C9-A89CB34853A7}">
      <dsp:nvSpPr>
        <dsp:cNvPr id="0" name=""/>
        <dsp:cNvSpPr/>
      </dsp:nvSpPr>
      <dsp:spPr>
        <a:xfrm>
          <a:off x="2352854" y="525231"/>
          <a:ext cx="3676291" cy="3826337"/>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AD2DA4-9A44-4007-8F53-6EA22A163FA6}">
      <dsp:nvSpPr>
        <dsp:cNvPr id="0" name=""/>
        <dsp:cNvSpPr/>
      </dsp:nvSpPr>
      <dsp:spPr>
        <a:xfrm>
          <a:off x="2314958" y="562358"/>
          <a:ext cx="3752083" cy="3752083"/>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A8EFCB-B4A8-4AAE-86E9-442CD4588DDD}">
      <dsp:nvSpPr>
        <dsp:cNvPr id="0" name=""/>
        <dsp:cNvSpPr/>
      </dsp:nvSpPr>
      <dsp:spPr>
        <a:xfrm>
          <a:off x="3327424" y="1574824"/>
          <a:ext cx="1727150" cy="1727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Digital Literacy</a:t>
          </a:r>
          <a:endParaRPr lang="en-US" sz="2800" kern="1200" dirty="0"/>
        </a:p>
      </dsp:txBody>
      <dsp:txXfrm>
        <a:off x="3327424" y="1574824"/>
        <a:ext cx="1727150" cy="1727150"/>
      </dsp:txXfrm>
    </dsp:sp>
    <dsp:sp modelId="{C9659B91-E85B-48AE-A17E-95A07A5BC1FB}">
      <dsp:nvSpPr>
        <dsp:cNvPr id="0" name=""/>
        <dsp:cNvSpPr/>
      </dsp:nvSpPr>
      <dsp:spPr>
        <a:xfrm>
          <a:off x="3586497" y="1379"/>
          <a:ext cx="1209005" cy="1209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Parental Groups</a:t>
          </a:r>
          <a:endParaRPr lang="en-US" sz="1700" kern="1200" dirty="0"/>
        </a:p>
      </dsp:txBody>
      <dsp:txXfrm>
        <a:off x="3586497" y="1379"/>
        <a:ext cx="1209005" cy="1209005"/>
      </dsp:txXfrm>
    </dsp:sp>
    <dsp:sp modelId="{3A4790B3-AFD6-4CC0-A136-CCBB309D6928}">
      <dsp:nvSpPr>
        <dsp:cNvPr id="0" name=""/>
        <dsp:cNvSpPr/>
      </dsp:nvSpPr>
      <dsp:spPr>
        <a:xfrm>
          <a:off x="5419015" y="1833897"/>
          <a:ext cx="1209005" cy="1209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Block Clubs</a:t>
          </a:r>
          <a:endParaRPr lang="en-US" sz="1700" kern="1200" dirty="0"/>
        </a:p>
      </dsp:txBody>
      <dsp:txXfrm>
        <a:off x="5419015" y="1833897"/>
        <a:ext cx="1209005" cy="1209005"/>
      </dsp:txXfrm>
    </dsp:sp>
    <dsp:sp modelId="{9ADCD10A-01B8-4D84-A418-84A9FD0851DD}">
      <dsp:nvSpPr>
        <dsp:cNvPr id="0" name=""/>
        <dsp:cNvSpPr/>
      </dsp:nvSpPr>
      <dsp:spPr>
        <a:xfrm>
          <a:off x="3586497" y="3666415"/>
          <a:ext cx="1209005" cy="1209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Local Politics</a:t>
          </a:r>
          <a:endParaRPr lang="en-US" sz="1700" kern="1200" dirty="0"/>
        </a:p>
      </dsp:txBody>
      <dsp:txXfrm>
        <a:off x="3586497" y="3666415"/>
        <a:ext cx="1209005" cy="1209005"/>
      </dsp:txXfrm>
    </dsp:sp>
    <dsp:sp modelId="{65CA2E0B-EF9D-4370-8CDB-F3C594465595}">
      <dsp:nvSpPr>
        <dsp:cNvPr id="0" name=""/>
        <dsp:cNvSpPr/>
      </dsp:nvSpPr>
      <dsp:spPr>
        <a:xfrm>
          <a:off x="1753979" y="1833897"/>
          <a:ext cx="1209005" cy="12090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Churches</a:t>
          </a:r>
          <a:endParaRPr lang="en-US" sz="1700" kern="1200" dirty="0"/>
        </a:p>
      </dsp:txBody>
      <dsp:txXfrm>
        <a:off x="1753979" y="1833897"/>
        <a:ext cx="1209005" cy="120900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0F3BE1-3A83-4FA6-A42B-F932D2673D33}" type="datetimeFigureOut">
              <a:rPr lang="en-US"/>
              <a:pPr>
                <a:defRPr/>
              </a:pPr>
              <a:t>4/21/2011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DDB43F-BFA8-4DDB-BB05-8703675B0D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E148E-B715-4178-B466-47F5705E4D27}" type="datetimeFigureOut">
              <a:rPr lang="en-US"/>
              <a:pPr>
                <a:defRPr/>
              </a:pPr>
              <a:t>4/21/2011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B69F26-BB11-499D-B4F4-DCF80390B6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48B426-4966-4586-A324-41F7790E2ADF}" type="datetimeFigureOut">
              <a:rPr lang="en-US"/>
              <a:pPr>
                <a:defRPr/>
              </a:pPr>
              <a:t>4/21/2011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E6858A-D2D1-4837-99C1-DDF201280C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43EC71-BC26-48EA-BFCC-AA64B9799603}" type="datetimeFigureOut">
              <a:rPr lang="en-US"/>
              <a:pPr>
                <a:defRPr/>
              </a:pPr>
              <a:t>4/21/2011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0BD73C-9A41-4D67-8D2D-5763F8DA49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9CD01-BED0-47E5-90D2-7B8A6C4F5CCC}" type="datetimeFigureOut">
              <a:rPr lang="en-US"/>
              <a:pPr>
                <a:defRPr/>
              </a:pPr>
              <a:t>4/21/2011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1F0F91-D673-463B-9186-55005A1332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3F0DEB-1072-42BB-8141-924EAE37D2A4}" type="datetimeFigureOut">
              <a:rPr lang="en-US"/>
              <a:pPr>
                <a:defRPr/>
              </a:pPr>
              <a:t>4/21/2011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1667EA-F913-4C29-BD10-D8E0D516C7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3F112A-E1D3-4C53-BB07-5E0E817EA25E}" type="datetimeFigureOut">
              <a:rPr lang="en-US"/>
              <a:pPr>
                <a:defRPr/>
              </a:pPr>
              <a:t>4/21/2011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A61F16-8148-44FD-9F28-1F4A2B44E8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DDCCDE-9B44-4991-9871-5185D47C1D73}" type="datetimeFigureOut">
              <a:rPr lang="en-US"/>
              <a:pPr>
                <a:defRPr/>
              </a:pPr>
              <a:t>4/21/2011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5A765E-E3AB-4C1F-BD8C-28B57C8868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1150B3-E91C-4763-99EF-87EFAF756097}" type="datetimeFigureOut">
              <a:rPr lang="en-US"/>
              <a:pPr>
                <a:defRPr/>
              </a:pPr>
              <a:t>4/21/2011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73B848-17B5-4EF3-BF69-99ACDEDC58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0D2B20-BF1E-48F2-83D2-15EC0DEC1FFC}" type="datetimeFigureOut">
              <a:rPr lang="en-US"/>
              <a:pPr>
                <a:defRPr/>
              </a:pPr>
              <a:t>4/21/2011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26D0C-31DD-4E67-B16E-017E73ED69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A5FC4F-8BED-47B7-A100-486E3B0B2C08}" type="datetimeFigureOut">
              <a:rPr lang="en-US"/>
              <a:pPr>
                <a:defRPr/>
              </a:pPr>
              <a:t>4/21/2011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D96485-7590-4417-A06B-14996FB691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233C8F-A7C8-4B8D-9F4D-1274E3070443}" type="datetimeFigureOut">
              <a:rPr lang="en-US"/>
              <a:pPr>
                <a:defRPr/>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28ADC4-D2AC-4566-9BE4-475F0DED9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google.com/imgres?imgurl=http://davidcoethica.files.wordpress.com/2010/01/google_logo.jpg&amp;imgrefurl=http://davidcoethica.wordpress.com/2010/01/13/google-takes-a-stand-against-china/&amp;usg=__i_f7RTnN9kCDEBXe4UMa6vi1jr8=&amp;h=1500&amp;w=3600&amp;sz=277&amp;hl=en&amp;start=1&amp;itbs=1&amp;tbnid=o78WRIXSFwEmKM:&amp;tbnh=63&amp;tbnw=150&amp;prev=/images?q=google+logo&amp;hl=en&amp;gbv=2&amp;tbs=isch:1" TargetMode="External"/><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hyperlink" Target="http://www.google.com/imgres?imgurl=http://www.lsi.upc.es/~conrado/images/youtube.jpg&amp;imgrefurl=http://www.lsi.upc.es/~conrado/&amp;usg=__mFpVCPllapzKBXhqhxaEvHQ7jjg=&amp;h=310&amp;w=413&amp;sz=17&amp;hl=en&amp;start=2&amp;itbs=1&amp;tbnid=P5L3xns34LJS0M:&amp;tbnh=94&amp;tbnw=125&amp;prev=/images?q=you+tube&amp;hl=en&amp;gbv=2&amp;tbs=isch:1" TargetMode="Externa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ml2011.png"/>
          <p:cNvPicPr>
            <a:picLocks noChangeAspect="1"/>
          </p:cNvPicPr>
          <p:nvPr/>
        </p:nvPicPr>
        <p:blipFill>
          <a:blip r:embed="rId2" cstate="print"/>
          <a:stretch>
            <a:fillRect/>
          </a:stretch>
        </p:blipFill>
        <p:spPr>
          <a:xfrm>
            <a:off x="1600200" y="2175934"/>
            <a:ext cx="5791200" cy="2091266"/>
          </a:xfrm>
          <a:prstGeom prst="rect">
            <a:avLst/>
          </a:prstGeom>
        </p:spPr>
      </p:pic>
      <p:pic>
        <p:nvPicPr>
          <p:cNvPr id="8" name="Picture 7" descr="gagdc.gif"/>
          <p:cNvPicPr>
            <a:picLocks noChangeAspect="1"/>
          </p:cNvPicPr>
          <p:nvPr/>
        </p:nvPicPr>
        <p:blipFill>
          <a:blip r:embed="rId3" cstate="print">
            <a:lum bright="-20000"/>
          </a:blip>
          <a:stretch>
            <a:fillRect/>
          </a:stretch>
        </p:blipFill>
        <p:spPr>
          <a:xfrm>
            <a:off x="1371600" y="304800"/>
            <a:ext cx="6247397" cy="1447800"/>
          </a:xfrm>
          <a:prstGeom prst="rect">
            <a:avLst/>
          </a:prstGeom>
        </p:spPr>
      </p:pic>
      <p:sp>
        <p:nvSpPr>
          <p:cNvPr id="10" name="Title 9"/>
          <p:cNvSpPr>
            <a:spLocks noGrp="1"/>
          </p:cNvSpPr>
          <p:nvPr>
            <p:ph type="title"/>
          </p:nvPr>
        </p:nvSpPr>
        <p:spPr>
          <a:xfrm>
            <a:off x="1792288" y="4800600"/>
            <a:ext cx="5486400" cy="1676400"/>
          </a:xfrm>
        </p:spPr>
        <p:txBody>
          <a:bodyPr/>
          <a:lstStyle/>
          <a:p>
            <a:r>
              <a:rPr lang="en-US" dirty="0" smtClean="0"/>
              <a:t>Enrique Salgado,  Humboldt Park</a:t>
            </a:r>
            <a:br>
              <a:rPr lang="en-US" dirty="0" smtClean="0"/>
            </a:br>
            <a:r>
              <a:rPr lang="en-US" dirty="0" smtClean="0"/>
              <a:t/>
            </a:r>
            <a:br>
              <a:rPr lang="en-US" dirty="0" smtClean="0"/>
            </a:br>
            <a:r>
              <a:rPr lang="en-US" dirty="0" smtClean="0"/>
              <a:t>Elizabeth Rosa-</a:t>
            </a:r>
            <a:r>
              <a:rPr lang="en-US" dirty="0" err="1" smtClean="0"/>
              <a:t>landa</a:t>
            </a:r>
            <a:r>
              <a:rPr lang="en-US" dirty="0" smtClean="0"/>
              <a:t>,  </a:t>
            </a:r>
            <a:r>
              <a:rPr lang="en-US" dirty="0" err="1" smtClean="0"/>
              <a:t>Pilsen</a:t>
            </a:r>
            <a:r>
              <a:rPr lang="en-US" dirty="0" smtClean="0"/>
              <a:t/>
            </a:r>
            <a:br>
              <a:rPr lang="en-US" dirty="0" smtClean="0"/>
            </a:br>
            <a:r>
              <a:rPr lang="en-US" dirty="0" smtClean="0"/>
              <a:t/>
            </a:r>
            <a:br>
              <a:rPr lang="en-US" dirty="0" smtClean="0"/>
            </a:br>
            <a:r>
              <a:rPr lang="en-US" dirty="0" smtClean="0"/>
              <a:t>Moderator: Jimmy Prude, Auburn Gresham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Ultimately </a:t>
            </a:r>
            <a:endParaRPr lang="en-US" dirty="0"/>
          </a:p>
        </p:txBody>
      </p:sp>
      <p:sp>
        <p:nvSpPr>
          <p:cNvPr id="3" name="Content Placeholder 2"/>
          <p:cNvSpPr>
            <a:spLocks noGrp="1"/>
          </p:cNvSpPr>
          <p:nvPr>
            <p:ph idx="1"/>
          </p:nvPr>
        </p:nvSpPr>
        <p:spPr>
          <a:xfrm>
            <a:off x="457200" y="990600"/>
            <a:ext cx="7696200" cy="1524000"/>
          </a:xfrm>
        </p:spPr>
        <p:txBody>
          <a:bodyPr/>
          <a:lstStyle/>
          <a:p>
            <a:pPr algn="ctr">
              <a:buNone/>
            </a:pPr>
            <a:r>
              <a:rPr lang="en-US" dirty="0" smtClean="0"/>
              <a:t>We Want To The Help </a:t>
            </a:r>
            <a:r>
              <a:rPr lang="en-US" dirty="0" smtClean="0"/>
              <a:t>Residents of Auburn Gresham Reach Their Full Potential and Improve </a:t>
            </a:r>
            <a:r>
              <a:rPr lang="en-US" dirty="0" smtClean="0"/>
              <a:t>The Human </a:t>
            </a:r>
            <a:r>
              <a:rPr lang="en-US" dirty="0" smtClean="0"/>
              <a:t>Condition</a:t>
            </a:r>
            <a:endParaRPr lang="en-US" dirty="0"/>
          </a:p>
        </p:txBody>
      </p:sp>
      <p:grpSp>
        <p:nvGrpSpPr>
          <p:cNvPr id="4" name="Group 3"/>
          <p:cNvGrpSpPr/>
          <p:nvPr/>
        </p:nvGrpSpPr>
        <p:grpSpPr>
          <a:xfrm>
            <a:off x="685800" y="2667000"/>
            <a:ext cx="7772400" cy="2438400"/>
            <a:chOff x="76200" y="3705796"/>
            <a:chExt cx="8876872" cy="2314004"/>
          </a:xfrm>
        </p:grpSpPr>
        <p:pic>
          <p:nvPicPr>
            <p:cNvPr id="5" name="Picture 4" descr="toolbelt.jpg"/>
            <p:cNvPicPr>
              <a:picLocks noChangeAspect="1"/>
            </p:cNvPicPr>
            <p:nvPr/>
          </p:nvPicPr>
          <p:blipFill>
            <a:blip r:embed="rId2" cstate="print"/>
            <a:stretch>
              <a:fillRect/>
            </a:stretch>
          </p:blipFill>
          <p:spPr>
            <a:xfrm>
              <a:off x="5486400" y="3705796"/>
              <a:ext cx="3466672" cy="2314004"/>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np.jpg"/>
            <p:cNvPicPr>
              <a:picLocks noChangeAspect="1"/>
            </p:cNvPicPr>
            <p:nvPr/>
          </p:nvPicPr>
          <p:blipFill>
            <a:blip r:embed="rId3" cstate="print"/>
            <a:stretch>
              <a:fillRect/>
            </a:stretch>
          </p:blipFill>
          <p:spPr>
            <a:xfrm>
              <a:off x="76200" y="3733800"/>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Equal 6"/>
            <p:cNvSpPr/>
            <p:nvPr/>
          </p:nvSpPr>
          <p:spPr>
            <a:xfrm>
              <a:off x="3429000" y="4267200"/>
              <a:ext cx="1676400" cy="1143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676400" y="5648980"/>
            <a:ext cx="5715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dirty="0" smtClean="0"/>
              <a:t>Another Tool In Your Tool Belt</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8"/>
          <p:cNvSpPr>
            <a:spLocks noGrp="1"/>
          </p:cNvSpPr>
          <p:nvPr>
            <p:ph type="ctrTitle"/>
          </p:nvPr>
        </p:nvSpPr>
        <p:spPr>
          <a:xfrm>
            <a:off x="152400" y="0"/>
            <a:ext cx="8839200" cy="1295400"/>
          </a:xfrm>
        </p:spPr>
        <p:txBody>
          <a:bodyPr/>
          <a:lstStyle/>
          <a:p>
            <a:pPr eaLnBrk="1" hangingPunct="1"/>
            <a:r>
              <a:rPr lang="en-US" dirty="0" smtClean="0"/>
              <a:t>Networks of Power In </a:t>
            </a:r>
            <a:br>
              <a:rPr lang="en-US" dirty="0" smtClean="0"/>
            </a:br>
            <a:r>
              <a:rPr lang="en-US" dirty="0" smtClean="0"/>
              <a:t>Auburn Gresham</a:t>
            </a:r>
          </a:p>
        </p:txBody>
      </p:sp>
      <p:pic>
        <p:nvPicPr>
          <p:cNvPr id="24" name="Picture 23" descr="woman.gif"/>
          <p:cNvPicPr>
            <a:picLocks noChangeAspect="1"/>
          </p:cNvPicPr>
          <p:nvPr/>
        </p:nvPicPr>
        <p:blipFill>
          <a:blip r:embed="rId2" cstate="print"/>
          <a:stretch>
            <a:fillRect/>
          </a:stretch>
        </p:blipFill>
        <p:spPr>
          <a:xfrm>
            <a:off x="2057400" y="1905000"/>
            <a:ext cx="4443412" cy="4443412"/>
          </a:xfrm>
          <a:prstGeom prst="rect">
            <a:avLst/>
          </a:prstGeom>
          <a:ln>
            <a:noFill/>
          </a:ln>
          <a:effectLst>
            <a:outerShdw blurRad="558800" dist="50800" dir="5400000" sx="34000" sy="34000" algn="ctr" rotWithShape="0">
              <a:srgbClr val="000000">
                <a:alpha val="0"/>
              </a:srgbClr>
            </a:outerShdw>
            <a:softEdge rad="112500"/>
          </a:effectLst>
        </p:spPr>
      </p:pic>
      <p:graphicFrame>
        <p:nvGraphicFramePr>
          <p:cNvPr id="25" name="Content Placeholder 3"/>
          <p:cNvGraphicFramePr>
            <a:graphicFrameLocks/>
          </p:cNvGraphicFramePr>
          <p:nvPr/>
        </p:nvGraphicFramePr>
        <p:xfrm>
          <a:off x="76200" y="14478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781800" y="2405658"/>
            <a:ext cx="2209800" cy="3385542"/>
          </a:xfrm>
          <a:prstGeom prst="rect">
            <a:avLst/>
          </a:prstGeom>
          <a:noFill/>
        </p:spPr>
        <p:txBody>
          <a:bodyPr wrap="square" rtlCol="0">
            <a:spAutoFit/>
          </a:bodyPr>
          <a:lstStyle/>
          <a:p>
            <a:r>
              <a:rPr lang="en-US" sz="1200" i="1" dirty="0" smtClean="0"/>
              <a:t>“In predominantly African American communities. Black women are the most active organizational force in the Black community. The majority of the members of the black church are made up of Black women. Increasingly, Black women’s political groups are having strong impacts within the Black community. “</a:t>
            </a:r>
          </a:p>
          <a:p>
            <a:endParaRPr lang="en-US" sz="1400" dirty="0" smtClean="0"/>
          </a:p>
          <a:p>
            <a:r>
              <a:rPr lang="en-US" sz="1050" dirty="0" smtClean="0"/>
              <a:t>Oba </a:t>
            </a:r>
            <a:r>
              <a:rPr lang="en-US" sz="1050" dirty="0" err="1" smtClean="0"/>
              <a:t>T’Shaka</a:t>
            </a:r>
            <a:r>
              <a:rPr lang="en-US" sz="1050" dirty="0" smtClean="0"/>
              <a:t>. </a:t>
            </a:r>
          </a:p>
          <a:p>
            <a:r>
              <a:rPr lang="en-US" sz="1050" dirty="0" smtClean="0"/>
              <a:t>San Francisco State University, Professor &amp; Chair of Black Students</a:t>
            </a:r>
          </a:p>
          <a:p>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7662"/>
            <a:ext cx="8001000" cy="871538"/>
          </a:xfrm>
        </p:spPr>
        <p:txBody>
          <a:bodyPr/>
          <a:lstStyle/>
          <a:p>
            <a:pPr algn="ctr"/>
            <a:r>
              <a:rPr lang="en-US" sz="4000" dirty="0" smtClean="0"/>
              <a:t>What Is A “Smart Community”</a:t>
            </a:r>
            <a:endParaRPr lang="en-US" sz="4000" dirty="0"/>
          </a:p>
        </p:txBody>
      </p:sp>
      <p:pic>
        <p:nvPicPr>
          <p:cNvPr id="5" name="Picture 2"/>
          <p:cNvPicPr>
            <a:picLocks noChangeAspect="1" noChangeArrowheads="1"/>
          </p:cNvPicPr>
          <p:nvPr/>
        </p:nvPicPr>
        <p:blipFill>
          <a:blip r:embed="rId2" cstate="print"/>
          <a:srcRect/>
          <a:stretch>
            <a:fillRect/>
          </a:stretch>
        </p:blipFill>
        <p:spPr bwMode="auto">
          <a:xfrm>
            <a:off x="2217032" y="1680074"/>
            <a:ext cx="4412368" cy="4483284"/>
          </a:xfrm>
          <a:prstGeom prst="rect">
            <a:avLst/>
          </a:prstGeom>
          <a:ln w="76200">
            <a:solidFill>
              <a:srgbClr val="7030A0"/>
            </a:solid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pic>
        <p:nvPicPr>
          <p:cNvPr id="2050" name="Picture Placeholder 6" descr="KS110132.jpg"/>
          <p:cNvPicPr>
            <a:picLocks noGrp="1" noChangeAspect="1"/>
          </p:cNvPicPr>
          <p:nvPr>
            <p:ph type="pic" idx="1"/>
          </p:nvPr>
        </p:nvPicPr>
        <p:blipFill>
          <a:blip r:embed="rId2" cstate="print"/>
          <a:srcRect/>
          <a:stretch>
            <a:fillRect/>
          </a:stretch>
        </p:blipFill>
        <p:spPr>
          <a:xfrm>
            <a:off x="457200" y="533400"/>
            <a:ext cx="8291513" cy="5513388"/>
          </a:xfrm>
        </p:spPr>
      </p:pic>
      <p:sp>
        <p:nvSpPr>
          <p:cNvPr id="8" name="Title 7"/>
          <p:cNvSpPr>
            <a:spLocks noGrp="1"/>
          </p:cNvSpPr>
          <p:nvPr>
            <p:ph type="title"/>
          </p:nvPr>
        </p:nvSpPr>
        <p:spPr>
          <a:xfrm>
            <a:off x="533400" y="609600"/>
            <a:ext cx="6172200" cy="719138"/>
          </a:xfrm>
        </p:spPr>
        <p:txBody>
          <a:bodyPr rtlCol="0">
            <a:normAutofit fontScale="90000"/>
          </a:bodyPr>
          <a:lstStyle/>
          <a:p>
            <a:pPr algn="ctr" eaLnBrk="1" fontAlgn="auto" hangingPunct="1">
              <a:spcAft>
                <a:spcPts val="0"/>
              </a:spcAft>
              <a:defRPr/>
            </a:pPr>
            <a:r>
              <a:rPr lang="en-US" sz="2200" b="0" dirty="0" smtClean="0"/>
              <a:t>Networks of Power: Digital Literacy Meets Community Organizing in Auburn Gresham</a:t>
            </a:r>
            <a:endParaRPr lang="en-US" b="0" i="1" dirty="0"/>
          </a:p>
        </p:txBody>
      </p:sp>
      <p:sp>
        <p:nvSpPr>
          <p:cNvPr id="6" name="Title 7"/>
          <p:cNvSpPr txBox="1">
            <a:spLocks/>
          </p:cNvSpPr>
          <p:nvPr/>
        </p:nvSpPr>
        <p:spPr>
          <a:xfrm>
            <a:off x="533400" y="5257800"/>
            <a:ext cx="5486400" cy="719137"/>
          </a:xfrm>
          <a:prstGeom prst="rect">
            <a:avLst/>
          </a:prstGeom>
        </p:spPr>
        <p:txBody>
          <a:bodyPr anchor="b">
            <a:normAutofit fontScale="75000" lnSpcReduction="20000"/>
          </a:bodyPr>
          <a:lstStyle/>
          <a:p>
            <a:pPr fontAlgn="auto">
              <a:spcAft>
                <a:spcPts val="0"/>
              </a:spcAft>
              <a:defRPr/>
            </a:pPr>
            <a:r>
              <a:rPr lang="en-US" sz="2200" dirty="0">
                <a:latin typeface="+mj-lt"/>
                <a:ea typeface="+mj-ea"/>
                <a:cs typeface="+mj-cs"/>
              </a:rPr>
              <a:t>Jimmy Prude</a:t>
            </a:r>
          </a:p>
          <a:p>
            <a:pPr fontAlgn="auto">
              <a:spcAft>
                <a:spcPts val="0"/>
              </a:spcAft>
              <a:defRPr/>
            </a:pPr>
            <a:r>
              <a:rPr lang="en-US" sz="2200" i="1" dirty="0">
                <a:latin typeface="+mj-lt"/>
                <a:ea typeface="+mj-ea"/>
                <a:cs typeface="+mj-cs"/>
              </a:rPr>
              <a:t>Community &amp; Technology Organizer</a:t>
            </a:r>
          </a:p>
          <a:p>
            <a:pPr fontAlgn="auto">
              <a:spcAft>
                <a:spcPts val="0"/>
              </a:spcAft>
              <a:defRPr/>
            </a:pPr>
            <a:r>
              <a:rPr lang="en-US" sz="2200" i="1" dirty="0">
                <a:latin typeface="+mj-lt"/>
                <a:ea typeface="+mj-ea"/>
                <a:cs typeface="+mj-cs"/>
              </a:rPr>
              <a:t>Auburn Gresham Development Corporation</a:t>
            </a:r>
            <a:endParaRPr lang="en-US" sz="2000" i="1" dirty="0">
              <a:latin typeface="+mj-lt"/>
              <a:ea typeface="+mj-ea"/>
              <a:cs typeface="+mj-cs"/>
            </a:endParaRPr>
          </a:p>
        </p:txBody>
      </p:sp>
      <p:pic>
        <p:nvPicPr>
          <p:cNvPr id="19" name="Picture 18" descr="np.jpg"/>
          <p:cNvPicPr>
            <a:picLocks noChangeAspect="1"/>
          </p:cNvPicPr>
          <p:nvPr/>
        </p:nvPicPr>
        <p:blipFill>
          <a:blip r:embed="rId3" cstate="print"/>
          <a:stretch>
            <a:fillRect/>
          </a:stretch>
        </p:blipFill>
        <p:spPr>
          <a:xfrm>
            <a:off x="1016000" y="1524000"/>
            <a:ext cx="47752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8"/>
          <p:cNvSpPr>
            <a:spLocks noGrp="1"/>
          </p:cNvSpPr>
          <p:nvPr>
            <p:ph type="ctrTitle"/>
          </p:nvPr>
        </p:nvSpPr>
        <p:spPr>
          <a:xfrm>
            <a:off x="152400" y="76200"/>
            <a:ext cx="8839200" cy="1295400"/>
          </a:xfrm>
        </p:spPr>
        <p:txBody>
          <a:bodyPr/>
          <a:lstStyle/>
          <a:p>
            <a:pPr eaLnBrk="1" hangingPunct="1"/>
            <a:r>
              <a:rPr lang="en-US" sz="2800" dirty="0" smtClean="0"/>
              <a:t>Auburn Gresham </a:t>
            </a:r>
            <a:br>
              <a:rPr lang="en-US" sz="2800" dirty="0" smtClean="0"/>
            </a:br>
            <a:r>
              <a:rPr lang="en-US" sz="2800" dirty="0" smtClean="0"/>
              <a:t>Digital Literacy Statistics</a:t>
            </a:r>
          </a:p>
        </p:txBody>
      </p:sp>
      <p:sp>
        <p:nvSpPr>
          <p:cNvPr id="10" name="Subtitle 9"/>
          <p:cNvSpPr>
            <a:spLocks noGrp="1"/>
          </p:cNvSpPr>
          <p:nvPr>
            <p:ph type="subTitle" idx="1"/>
          </p:nvPr>
        </p:nvSpPr>
        <p:spPr>
          <a:xfrm>
            <a:off x="152400" y="1524000"/>
            <a:ext cx="8839200" cy="685800"/>
          </a:xfrm>
        </p:spPr>
        <p:txBody>
          <a:bodyPr rtlCol="0">
            <a:normAutofit/>
          </a:bodyPr>
          <a:lstStyle/>
          <a:p>
            <a:pPr eaLnBrk="1" fontAlgn="auto" hangingPunct="1">
              <a:spcAft>
                <a:spcPts val="0"/>
              </a:spcAft>
              <a:buFont typeface="Arial" pitchFamily="34" charset="0"/>
              <a:buNone/>
              <a:defRPr/>
            </a:pPr>
            <a:r>
              <a:rPr lang="en-US" dirty="0" smtClean="0"/>
              <a:t>What Does This Mean &amp; How Do We Mediate</a:t>
            </a:r>
            <a:endParaRPr lang="en-US" dirty="0"/>
          </a:p>
        </p:txBody>
      </p:sp>
      <p:pic>
        <p:nvPicPr>
          <p:cNvPr id="4" name="Picture 8" descr="SmartComm-Numbers"/>
          <p:cNvPicPr>
            <a:picLocks noChangeAspect="1" noChangeArrowheads="1"/>
          </p:cNvPicPr>
          <p:nvPr/>
        </p:nvPicPr>
        <p:blipFill>
          <a:blip r:embed="rId2" cstate="print"/>
          <a:srcRect b="53623"/>
          <a:stretch>
            <a:fillRect/>
          </a:stretch>
        </p:blipFill>
        <p:spPr bwMode="auto">
          <a:xfrm>
            <a:off x="0" y="2514600"/>
            <a:ext cx="9144000" cy="2779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ctrTitle"/>
          </p:nvPr>
        </p:nvSpPr>
        <p:spPr>
          <a:xfrm>
            <a:off x="152400" y="-152400"/>
            <a:ext cx="8839200" cy="1143000"/>
          </a:xfrm>
        </p:spPr>
        <p:txBody>
          <a:bodyPr/>
          <a:lstStyle/>
          <a:p>
            <a:pPr eaLnBrk="1" hangingPunct="1"/>
            <a:r>
              <a:rPr lang="en-US" sz="2800" dirty="0" smtClean="0"/>
              <a:t>Targeting Markets &amp; Creating </a:t>
            </a:r>
            <a:br>
              <a:rPr lang="en-US" sz="2800" dirty="0" smtClean="0"/>
            </a:br>
            <a:r>
              <a:rPr lang="en-US" sz="2800" dirty="0" smtClean="0"/>
              <a:t> </a:t>
            </a:r>
            <a:r>
              <a:rPr lang="en-US" sz="2800" b="1" dirty="0" smtClean="0"/>
              <a:t>Networks Of Power</a:t>
            </a:r>
            <a:endParaRPr lang="en-US" b="1" dirty="0" smtClean="0"/>
          </a:p>
        </p:txBody>
      </p:sp>
      <p:sp>
        <p:nvSpPr>
          <p:cNvPr id="10" name="Subtitle 9"/>
          <p:cNvSpPr>
            <a:spLocks noGrp="1"/>
          </p:cNvSpPr>
          <p:nvPr>
            <p:ph type="subTitle" idx="1"/>
          </p:nvPr>
        </p:nvSpPr>
        <p:spPr>
          <a:xfrm>
            <a:off x="152400" y="1066800"/>
            <a:ext cx="7010400" cy="457200"/>
          </a:xfrm>
        </p:spPr>
        <p:txBody>
          <a:bodyPr rtlCol="0">
            <a:normAutofit/>
          </a:bodyPr>
          <a:lstStyle/>
          <a:p>
            <a:pPr algn="l" eaLnBrk="1" fontAlgn="auto" hangingPunct="1">
              <a:spcAft>
                <a:spcPts val="0"/>
              </a:spcAft>
              <a:buFont typeface="Arial" pitchFamily="34" charset="0"/>
              <a:buNone/>
              <a:defRPr/>
            </a:pPr>
            <a:r>
              <a:rPr lang="en-US" sz="2000" b="1" dirty="0" smtClean="0">
                <a:solidFill>
                  <a:schemeClr val="tx1"/>
                </a:solidFill>
              </a:rPr>
              <a:t>Identifying Vertical Markets</a:t>
            </a:r>
            <a:endParaRPr lang="en-US" sz="2000" b="1" dirty="0">
              <a:solidFill>
                <a:schemeClr val="tx1"/>
              </a:solidFill>
            </a:endParaRPr>
          </a:p>
        </p:txBody>
      </p:sp>
      <p:graphicFrame>
        <p:nvGraphicFramePr>
          <p:cNvPr id="5" name="Table 4"/>
          <p:cNvGraphicFramePr>
            <a:graphicFrameLocks noGrp="1"/>
          </p:cNvGraphicFramePr>
          <p:nvPr/>
        </p:nvGraphicFramePr>
        <p:xfrm>
          <a:off x="152400" y="1535246"/>
          <a:ext cx="8763000" cy="5170353"/>
        </p:xfrm>
        <a:graphic>
          <a:graphicData uri="http://schemas.openxmlformats.org/drawingml/2006/table">
            <a:tbl>
              <a:tblPr firstRow="1" bandRow="1">
                <a:tableStyleId>{1E171933-4619-4E11-9A3F-F7608DF75F80}</a:tableStyleId>
              </a:tblPr>
              <a:tblGrid>
                <a:gridCol w="1550974"/>
                <a:gridCol w="1056666"/>
                <a:gridCol w="1657537"/>
                <a:gridCol w="1531457"/>
                <a:gridCol w="1526353"/>
                <a:gridCol w="1440013"/>
              </a:tblGrid>
              <a:tr h="1224823">
                <a:tc>
                  <a:txBody>
                    <a:bodyPr/>
                    <a:lstStyle/>
                    <a:p>
                      <a:pPr algn="ctr"/>
                      <a:r>
                        <a:rPr lang="en-US" dirty="0" smtClean="0"/>
                        <a:t>Adoption Training Markets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Location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Demographics </a:t>
                      </a:r>
                    </a:p>
                    <a:p>
                      <a:pPr algn="ctr"/>
                      <a:r>
                        <a:rPr lang="en-US" dirty="0" smtClean="0"/>
                        <a:t>&amp; Numbers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Demand</a:t>
                      </a:r>
                    </a:p>
                    <a:p>
                      <a:pPr algn="ctr"/>
                      <a:r>
                        <a:rPr lang="en-US" dirty="0" smtClean="0"/>
                        <a:t>(High</a:t>
                      </a:r>
                      <a:r>
                        <a:rPr lang="en-US" baseline="0" dirty="0" smtClean="0"/>
                        <a:t> or Low)</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Interventions</a:t>
                      </a:r>
                    </a:p>
                    <a:p>
                      <a:pPr algn="ctr"/>
                      <a:r>
                        <a:rPr lang="en-US" dirty="0" smtClean="0"/>
                        <a:t>(1:1’s)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Evaluations (How</a:t>
                      </a:r>
                      <a:r>
                        <a:rPr lang="en-US" baseline="0" dirty="0" smtClean="0"/>
                        <a:t> are People Learning)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298">
                <a:tc>
                  <a:txBody>
                    <a:bodyPr/>
                    <a:lstStyle/>
                    <a:p>
                      <a:pPr algn="ctr"/>
                      <a:r>
                        <a:rPr lang="en-US" b="1" dirty="0" smtClean="0"/>
                        <a:t>Seniors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520">
                <a:tc>
                  <a:txBody>
                    <a:bodyPr/>
                    <a:lstStyle/>
                    <a:p>
                      <a:pPr algn="ctr"/>
                      <a:r>
                        <a:rPr lang="en-US" b="1" dirty="0" smtClean="0"/>
                        <a:t>Working Families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298">
                <a:tc>
                  <a:txBody>
                    <a:bodyPr/>
                    <a:lstStyle/>
                    <a:p>
                      <a:pPr algn="ctr"/>
                      <a:r>
                        <a:rPr lang="en-US" b="1" dirty="0" smtClean="0"/>
                        <a:t>Kids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520">
                <a:tc>
                  <a:txBody>
                    <a:bodyPr/>
                    <a:lstStyle/>
                    <a:p>
                      <a:pPr algn="ctr"/>
                      <a:r>
                        <a:rPr lang="en-US" b="1" dirty="0" smtClean="0"/>
                        <a:t>Small Business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298">
                <a:tc>
                  <a:txBody>
                    <a:bodyPr/>
                    <a:lstStyle/>
                    <a:p>
                      <a:pPr algn="ctr"/>
                      <a:r>
                        <a:rPr lang="en-US" b="1" dirty="0" smtClean="0"/>
                        <a:t>Non Profits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298">
                <a:tc>
                  <a:txBody>
                    <a:bodyPr/>
                    <a:lstStyle/>
                    <a:p>
                      <a:pPr algn="ctr"/>
                      <a:r>
                        <a:rPr lang="en-US" b="1" dirty="0" smtClean="0"/>
                        <a:t>Ministers*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298">
                <a:tc>
                  <a:txBody>
                    <a:bodyPr/>
                    <a:lstStyle/>
                    <a:p>
                      <a:pPr algn="ctr"/>
                      <a:r>
                        <a:rPr lang="en-US" b="1" dirty="0" smtClean="0"/>
                        <a:t>Schools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2800" dirty="0" smtClean="0"/>
              <a:t>Small Business Sustainability</a:t>
            </a:r>
            <a:endParaRPr lang="en-US" sz="2800" dirty="0"/>
          </a:p>
        </p:txBody>
      </p:sp>
      <p:grpSp>
        <p:nvGrpSpPr>
          <p:cNvPr id="12" name="Group 11"/>
          <p:cNvGrpSpPr/>
          <p:nvPr/>
        </p:nvGrpSpPr>
        <p:grpSpPr>
          <a:xfrm>
            <a:off x="152400" y="1143000"/>
            <a:ext cx="8915400" cy="5029200"/>
            <a:chOff x="304800" y="1371600"/>
            <a:chExt cx="8610600" cy="4724400"/>
          </a:xfrm>
        </p:grpSpPr>
        <p:pic>
          <p:nvPicPr>
            <p:cNvPr id="4" name="Picture 1032"/>
            <p:cNvPicPr>
              <a:picLocks noChangeAspect="1" noChangeArrowheads="1"/>
            </p:cNvPicPr>
            <p:nvPr/>
          </p:nvPicPr>
          <p:blipFill>
            <a:blip r:embed="rId2" cstate="print"/>
            <a:srcRect b="33876"/>
            <a:stretch>
              <a:fillRect/>
            </a:stretch>
          </p:blipFill>
          <p:spPr bwMode="auto">
            <a:xfrm>
              <a:off x="304800" y="2819400"/>
              <a:ext cx="3276600" cy="200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pic>
          <p:nvPicPr>
            <p:cNvPr id="6" name="Picture 1030" descr="LISC Tours"/>
            <p:cNvPicPr>
              <a:picLocks noChangeAspect="1" noChangeArrowheads="1"/>
            </p:cNvPicPr>
            <p:nvPr/>
          </p:nvPicPr>
          <p:blipFill>
            <a:blip r:embed="rId3" cstate="print"/>
            <a:srcRect/>
            <a:stretch>
              <a:fillRect/>
            </a:stretch>
          </p:blipFill>
          <p:spPr bwMode="auto">
            <a:xfrm>
              <a:off x="2819400" y="1752600"/>
              <a:ext cx="3505200" cy="4114800"/>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7" name="Picture 1041" descr="youtube">
              <a:hlinkClick r:id="rId4"/>
            </p:cNvPr>
            <p:cNvPicPr>
              <a:picLocks noChangeAspect="1" noChangeArrowheads="1"/>
            </p:cNvPicPr>
            <p:nvPr/>
          </p:nvPicPr>
          <p:blipFill>
            <a:blip r:embed="rId5" cstate="print"/>
            <a:srcRect/>
            <a:stretch>
              <a:fillRect/>
            </a:stretch>
          </p:blipFill>
          <p:spPr bwMode="auto">
            <a:xfrm>
              <a:off x="6781800" y="4968875"/>
              <a:ext cx="1295400" cy="974725"/>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8" name="Picture 1043" descr="google_logo">
              <a:hlinkClick r:id="rId6"/>
            </p:cNvPr>
            <p:cNvPicPr>
              <a:picLocks noChangeAspect="1" noChangeArrowheads="1"/>
            </p:cNvPicPr>
            <p:nvPr/>
          </p:nvPicPr>
          <p:blipFill>
            <a:blip r:embed="rId7" cstate="print"/>
            <a:srcRect/>
            <a:stretch>
              <a:fillRect/>
            </a:stretch>
          </p:blipFill>
          <p:spPr bwMode="auto">
            <a:xfrm>
              <a:off x="457200" y="1600200"/>
              <a:ext cx="2057400" cy="863600"/>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9" name="Picture 1053" descr="facebook logo"/>
            <p:cNvPicPr>
              <a:picLocks noChangeAspect="1" noChangeArrowheads="1"/>
            </p:cNvPicPr>
            <p:nvPr/>
          </p:nvPicPr>
          <p:blipFill>
            <a:blip r:embed="rId8" cstate="print"/>
            <a:srcRect/>
            <a:stretch>
              <a:fillRect/>
            </a:stretch>
          </p:blipFill>
          <p:spPr bwMode="auto">
            <a:xfrm>
              <a:off x="838200" y="5105400"/>
              <a:ext cx="990600" cy="990600"/>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10" name="Picture 1055" descr="twitter-logo"/>
            <p:cNvPicPr>
              <a:picLocks noChangeAspect="1" noChangeArrowheads="1"/>
            </p:cNvPicPr>
            <p:nvPr/>
          </p:nvPicPr>
          <p:blipFill>
            <a:blip r:embed="rId9" cstate="print"/>
            <a:srcRect/>
            <a:stretch>
              <a:fillRect/>
            </a:stretch>
          </p:blipFill>
          <p:spPr bwMode="auto">
            <a:xfrm>
              <a:off x="6553200" y="3749675"/>
              <a:ext cx="2286000" cy="842963"/>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11" name="Picture 10" descr="agdc.jpg"/>
            <p:cNvPicPr>
              <a:picLocks noChangeAspect="1"/>
            </p:cNvPicPr>
            <p:nvPr/>
          </p:nvPicPr>
          <p:blipFill>
            <a:blip r:embed="rId10" cstate="print"/>
            <a:stretch>
              <a:fillRect/>
            </a:stretch>
          </p:blipFill>
          <p:spPr>
            <a:xfrm>
              <a:off x="6324600" y="1371600"/>
              <a:ext cx="2590800" cy="2281805"/>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grpSp>
      <p:sp>
        <p:nvSpPr>
          <p:cNvPr id="13" name="Text Box 1031"/>
          <p:cNvSpPr txBox="1">
            <a:spLocks noChangeArrowheads="1"/>
          </p:cNvSpPr>
          <p:nvPr/>
        </p:nvSpPr>
        <p:spPr bwMode="auto">
          <a:xfrm>
            <a:off x="2133600" y="6248400"/>
            <a:ext cx="4953000" cy="457200"/>
          </a:xfrm>
          <a:prstGeom prst="rect">
            <a:avLst/>
          </a:prstGeom>
          <a:noFill/>
          <a:ln w="9525">
            <a:noFill/>
            <a:miter lim="800000"/>
            <a:headEnd/>
            <a:tailEnd/>
          </a:ln>
        </p:spPr>
        <p:txBody>
          <a:bodyPr>
            <a:spAutoFit/>
          </a:bodyPr>
          <a:lstStyle/>
          <a:p>
            <a:pPr algn="ctr">
              <a:spcBef>
                <a:spcPct val="50000"/>
              </a:spcBef>
            </a:pPr>
            <a:r>
              <a:rPr lang="en-US" sz="2400" b="1" dirty="0" smtClean="0">
                <a:latin typeface="Calibri" pitchFamily="34" charset="0"/>
              </a:rPr>
              <a:t>www.AuburnGreshamPortal.org</a:t>
            </a:r>
            <a:endParaRPr lang="en-US" sz="2400" b="1"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How Do We Obtain Buy In?</a:t>
            </a:r>
            <a:endParaRPr lang="en-US" sz="3200" dirty="0"/>
          </a:p>
        </p:txBody>
      </p:sp>
      <p:pic>
        <p:nvPicPr>
          <p:cNvPr id="4" name="Content Placeholder 3" descr="thesell.jpg"/>
          <p:cNvPicPr>
            <a:picLocks noGrp="1" noChangeAspect="1"/>
          </p:cNvPicPr>
          <p:nvPr>
            <p:ph idx="1"/>
          </p:nvPr>
        </p:nvPicPr>
        <p:blipFill>
          <a:blip r:embed="rId2" cstate="print">
            <a:lum bright="10000" contrast="10000"/>
          </a:blip>
          <a:stretch>
            <a:fillRect/>
          </a:stretch>
        </p:blipFill>
        <p:spPr>
          <a:xfrm>
            <a:off x="76200" y="1524000"/>
            <a:ext cx="4762500" cy="4495800"/>
          </a:xfrm>
          <a:prstGeom prst="rect">
            <a:avLst/>
          </a:prstGeom>
          <a:ln>
            <a:noFill/>
          </a:ln>
          <a:effectLst>
            <a:softEdge rad="112500"/>
          </a:effectLst>
        </p:spPr>
      </p:pic>
      <p:sp>
        <p:nvSpPr>
          <p:cNvPr id="5" name="TextBox 4"/>
          <p:cNvSpPr txBox="1"/>
          <p:nvPr/>
        </p:nvSpPr>
        <p:spPr>
          <a:xfrm>
            <a:off x="5105400" y="1371600"/>
            <a:ext cx="3810000" cy="48936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600" b="1" u="sng" dirty="0" smtClean="0"/>
              <a:t>First: </a:t>
            </a:r>
            <a:r>
              <a:rPr lang="en-US" sz="2600" dirty="0" smtClean="0"/>
              <a:t>Instill </a:t>
            </a:r>
            <a:r>
              <a:rPr lang="en-US" sz="2600" b="1" dirty="0" smtClean="0"/>
              <a:t>HOPE</a:t>
            </a:r>
          </a:p>
          <a:p>
            <a:r>
              <a:rPr lang="en-US" sz="2600" b="1" u="sng" dirty="0" smtClean="0"/>
              <a:t>Second:</a:t>
            </a:r>
            <a:r>
              <a:rPr lang="en-US" sz="2600" b="1" dirty="0" smtClean="0"/>
              <a:t> </a:t>
            </a:r>
            <a:r>
              <a:rPr lang="en-US" sz="2600" dirty="0" smtClean="0"/>
              <a:t>Identify </a:t>
            </a:r>
          </a:p>
          <a:p>
            <a:r>
              <a:rPr lang="en-US" sz="2600" b="1" u="sng" dirty="0" smtClean="0"/>
              <a:t>Third</a:t>
            </a:r>
            <a:r>
              <a:rPr lang="en-US" sz="2600" u="sng" dirty="0" smtClean="0"/>
              <a:t>:</a:t>
            </a:r>
            <a:r>
              <a:rPr lang="en-US" sz="2600" dirty="0" smtClean="0"/>
              <a:t> Ask The Questions</a:t>
            </a:r>
          </a:p>
          <a:p>
            <a:endParaRPr lang="en-US" sz="2600" dirty="0"/>
          </a:p>
          <a:p>
            <a:pPr>
              <a:buFont typeface="Wingdings" pitchFamily="2" charset="2"/>
              <a:buChar char="Ø"/>
            </a:pPr>
            <a:r>
              <a:rPr lang="en-US" sz="2600" dirty="0" smtClean="0"/>
              <a:t> Who Are You</a:t>
            </a:r>
          </a:p>
          <a:p>
            <a:endParaRPr lang="en-US" sz="2600" dirty="0" smtClean="0"/>
          </a:p>
          <a:p>
            <a:pPr>
              <a:buFont typeface="Wingdings" pitchFamily="2" charset="2"/>
              <a:buChar char="Ø"/>
            </a:pPr>
            <a:r>
              <a:rPr lang="en-US" sz="2600" dirty="0" smtClean="0"/>
              <a:t> Why Are You Here</a:t>
            </a:r>
          </a:p>
          <a:p>
            <a:r>
              <a:rPr lang="en-US" sz="2600" dirty="0" smtClean="0"/>
              <a:t> </a:t>
            </a:r>
          </a:p>
          <a:p>
            <a:pPr>
              <a:buFont typeface="Wingdings" pitchFamily="2" charset="2"/>
              <a:buChar char="Ø"/>
            </a:pPr>
            <a:r>
              <a:rPr lang="en-US" sz="2600" dirty="0" smtClean="0"/>
              <a:t> What Do You Want To Do With Technology </a:t>
            </a:r>
          </a:p>
          <a:p>
            <a:endParaRPr lang="en-US" sz="2600" dirty="0"/>
          </a:p>
          <a:p>
            <a:r>
              <a:rPr lang="en-US" sz="2600" dirty="0" smtClean="0"/>
              <a:t>This Is How I Can Help You</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p:cNvSpPr>
            <a:spLocks noGrp="1"/>
          </p:cNvSpPr>
          <p:nvPr>
            <p:ph type="ctrTitle"/>
          </p:nvPr>
        </p:nvSpPr>
        <p:spPr>
          <a:xfrm>
            <a:off x="76200" y="-76200"/>
            <a:ext cx="8839200" cy="990600"/>
          </a:xfrm>
        </p:spPr>
        <p:txBody>
          <a:bodyPr/>
          <a:lstStyle/>
          <a:p>
            <a:pPr eaLnBrk="1" hangingPunct="1"/>
            <a:r>
              <a:rPr lang="en-US" sz="2700" b="1" dirty="0" smtClean="0"/>
              <a:t>Offline-to-Online Community Organizing</a:t>
            </a:r>
          </a:p>
        </p:txBody>
      </p:sp>
      <p:sp>
        <p:nvSpPr>
          <p:cNvPr id="10" name="Subtitle 9"/>
          <p:cNvSpPr>
            <a:spLocks noGrp="1"/>
          </p:cNvSpPr>
          <p:nvPr>
            <p:ph type="subTitle" idx="1"/>
          </p:nvPr>
        </p:nvSpPr>
        <p:spPr>
          <a:xfrm>
            <a:off x="228600" y="914400"/>
            <a:ext cx="4191000" cy="6019800"/>
          </a:xfrm>
        </p:spPr>
        <p:txBody>
          <a:bodyPr rtlCol="0">
            <a:normAutofit fontScale="92500" lnSpcReduction="20000"/>
          </a:bodyPr>
          <a:lstStyle/>
          <a:p>
            <a:pPr algn="l" eaLnBrk="1" fontAlgn="auto" hangingPunct="1">
              <a:spcAft>
                <a:spcPts val="0"/>
              </a:spcAft>
              <a:defRPr/>
            </a:pPr>
            <a:r>
              <a:rPr lang="en-US" sz="2000" u="sng" dirty="0" smtClean="0">
                <a:solidFill>
                  <a:schemeClr val="tx1"/>
                </a:solidFill>
              </a:rPr>
              <a:t>Creating Good Decision Making Skills</a:t>
            </a:r>
          </a:p>
          <a:p>
            <a:pPr algn="l" eaLnBrk="1" fontAlgn="auto" hangingPunct="1">
              <a:spcAft>
                <a:spcPts val="0"/>
              </a:spcAft>
              <a:defRPr/>
            </a:pPr>
            <a:endParaRPr lang="en-US" sz="2000" dirty="0" smtClean="0">
              <a:solidFill>
                <a:schemeClr val="tx1"/>
              </a:solidFill>
            </a:endParaRPr>
          </a:p>
          <a:p>
            <a:pPr algn="l" eaLnBrk="1" fontAlgn="auto" hangingPunct="1">
              <a:spcAft>
                <a:spcPts val="0"/>
              </a:spcAft>
              <a:defRPr/>
            </a:pPr>
            <a:r>
              <a:rPr lang="en-US" sz="2000" dirty="0" smtClean="0">
                <a:solidFill>
                  <a:schemeClr val="tx1"/>
                </a:solidFill>
              </a:rPr>
              <a:t>Purchasing technology (Computers)</a:t>
            </a:r>
          </a:p>
          <a:p>
            <a:pPr algn="l" eaLnBrk="1" fontAlgn="auto" hangingPunct="1">
              <a:spcAft>
                <a:spcPts val="0"/>
              </a:spcAft>
              <a:defRPr/>
            </a:pPr>
            <a:endParaRPr lang="en-US" sz="2000" dirty="0" smtClean="0">
              <a:solidFill>
                <a:schemeClr val="tx1"/>
              </a:solidFill>
            </a:endParaRPr>
          </a:p>
          <a:p>
            <a:pPr algn="l" eaLnBrk="1" fontAlgn="auto" hangingPunct="1">
              <a:spcAft>
                <a:spcPts val="0"/>
              </a:spcAft>
              <a:defRPr/>
            </a:pPr>
            <a:r>
              <a:rPr lang="en-US" sz="2000" dirty="0" smtClean="0">
                <a:solidFill>
                  <a:schemeClr val="tx1"/>
                </a:solidFill>
              </a:rPr>
              <a:t>Do I buy High: </a:t>
            </a:r>
            <a:r>
              <a:rPr lang="en-US" sz="2000" dirty="0" smtClean="0">
                <a:solidFill>
                  <a:srgbClr val="00B050"/>
                </a:solidFill>
              </a:rPr>
              <a:t>$$$$</a:t>
            </a:r>
          </a:p>
          <a:p>
            <a:pPr algn="l" eaLnBrk="1" fontAlgn="auto" hangingPunct="1">
              <a:spcAft>
                <a:spcPts val="0"/>
              </a:spcAft>
              <a:defRPr/>
            </a:pPr>
            <a:r>
              <a:rPr lang="en-US" sz="2000" dirty="0" smtClean="0">
                <a:solidFill>
                  <a:schemeClr val="tx1"/>
                </a:solidFill>
              </a:rPr>
              <a:t>Do I buy Medium: </a:t>
            </a:r>
            <a:r>
              <a:rPr lang="en-US" sz="2000" dirty="0" smtClean="0">
                <a:solidFill>
                  <a:srgbClr val="00B050"/>
                </a:solidFill>
              </a:rPr>
              <a:t>$$</a:t>
            </a:r>
          </a:p>
          <a:p>
            <a:pPr algn="l" eaLnBrk="1" fontAlgn="auto" hangingPunct="1">
              <a:spcAft>
                <a:spcPts val="0"/>
              </a:spcAft>
              <a:defRPr/>
            </a:pPr>
            <a:r>
              <a:rPr lang="en-US" sz="2000" dirty="0" smtClean="0">
                <a:solidFill>
                  <a:schemeClr val="tx1"/>
                </a:solidFill>
              </a:rPr>
              <a:t>Do I buy Low: </a:t>
            </a:r>
            <a:r>
              <a:rPr lang="en-US" sz="2000" dirty="0" smtClean="0">
                <a:solidFill>
                  <a:srgbClr val="00B050"/>
                </a:solidFill>
              </a:rPr>
              <a:t>$</a:t>
            </a:r>
          </a:p>
          <a:p>
            <a:pPr lvl="2" algn="l" eaLnBrk="1" fontAlgn="auto" hangingPunct="1">
              <a:spcAft>
                <a:spcPts val="0"/>
              </a:spcAft>
              <a:defRPr/>
            </a:pPr>
            <a:endParaRPr lang="en-US" sz="2000" dirty="0" smtClean="0">
              <a:solidFill>
                <a:schemeClr val="tx1"/>
              </a:solidFill>
            </a:endParaRPr>
          </a:p>
          <a:p>
            <a:pPr algn="l" eaLnBrk="1" fontAlgn="auto" hangingPunct="1">
              <a:spcAft>
                <a:spcPts val="0"/>
              </a:spcAft>
              <a:defRPr/>
            </a:pPr>
            <a:r>
              <a:rPr lang="en-US" sz="2000" u="sng" dirty="0" smtClean="0">
                <a:solidFill>
                  <a:schemeClr val="tx1"/>
                </a:solidFill>
              </a:rPr>
              <a:t>Streamlining Personal Finances</a:t>
            </a:r>
          </a:p>
          <a:p>
            <a:pPr algn="l" eaLnBrk="1" fontAlgn="auto" hangingPunct="1">
              <a:spcAft>
                <a:spcPts val="0"/>
              </a:spcAft>
              <a:defRPr/>
            </a:pPr>
            <a:endParaRPr lang="en-US" sz="2000" dirty="0" smtClean="0">
              <a:solidFill>
                <a:schemeClr val="tx1"/>
              </a:solidFill>
            </a:endParaRPr>
          </a:p>
          <a:p>
            <a:pPr algn="l" eaLnBrk="1" fontAlgn="auto" hangingPunct="1">
              <a:spcAft>
                <a:spcPts val="0"/>
              </a:spcAft>
              <a:defRPr/>
            </a:pPr>
            <a:r>
              <a:rPr lang="en-US" sz="2000" dirty="0" smtClean="0">
                <a:solidFill>
                  <a:schemeClr val="tx1"/>
                </a:solidFill>
              </a:rPr>
              <a:t>Online bill payments &amp; E-Commerce</a:t>
            </a:r>
          </a:p>
          <a:p>
            <a:pPr algn="l" eaLnBrk="1" fontAlgn="auto" hangingPunct="1">
              <a:spcAft>
                <a:spcPts val="0"/>
              </a:spcAft>
              <a:defRPr/>
            </a:pPr>
            <a:r>
              <a:rPr lang="en-US" sz="2000" dirty="0" smtClean="0">
                <a:solidFill>
                  <a:schemeClr val="tx1"/>
                </a:solidFill>
              </a:rPr>
              <a:t>Paying Parking Tickets</a:t>
            </a:r>
          </a:p>
          <a:p>
            <a:pPr algn="l" eaLnBrk="1" fontAlgn="auto" hangingPunct="1">
              <a:spcAft>
                <a:spcPts val="0"/>
              </a:spcAft>
              <a:defRPr/>
            </a:pPr>
            <a:r>
              <a:rPr lang="en-US" sz="2000" dirty="0" smtClean="0">
                <a:solidFill>
                  <a:schemeClr val="tx1"/>
                </a:solidFill>
              </a:rPr>
              <a:t>Paying property taxes online</a:t>
            </a:r>
          </a:p>
          <a:p>
            <a:pPr algn="l" eaLnBrk="1" fontAlgn="auto" hangingPunct="1">
              <a:spcAft>
                <a:spcPts val="0"/>
              </a:spcAft>
              <a:defRPr/>
            </a:pPr>
            <a:endParaRPr lang="en-US" sz="2000" dirty="0" smtClean="0">
              <a:solidFill>
                <a:schemeClr val="tx1"/>
              </a:solidFill>
            </a:endParaRPr>
          </a:p>
          <a:p>
            <a:pPr algn="l" eaLnBrk="1" fontAlgn="auto" hangingPunct="1">
              <a:spcAft>
                <a:spcPts val="0"/>
              </a:spcAft>
              <a:defRPr/>
            </a:pPr>
            <a:r>
              <a:rPr lang="en-US" sz="2000" u="sng" dirty="0" smtClean="0">
                <a:solidFill>
                  <a:schemeClr val="tx1"/>
                </a:solidFill>
              </a:rPr>
              <a:t>Online Community Organizing</a:t>
            </a:r>
          </a:p>
          <a:p>
            <a:pPr algn="l" eaLnBrk="1" fontAlgn="auto" hangingPunct="1">
              <a:spcAft>
                <a:spcPts val="0"/>
              </a:spcAft>
              <a:defRPr/>
            </a:pPr>
            <a:r>
              <a:rPr lang="en-US" sz="2000" b="1" dirty="0" smtClean="0">
                <a:solidFill>
                  <a:schemeClr val="tx1"/>
                </a:solidFill>
              </a:rPr>
              <a:t> </a:t>
            </a:r>
          </a:p>
          <a:p>
            <a:pPr algn="l" eaLnBrk="1" fontAlgn="auto" hangingPunct="1">
              <a:spcAft>
                <a:spcPts val="0"/>
              </a:spcAft>
              <a:defRPr/>
            </a:pPr>
            <a:r>
              <a:rPr lang="en-US" sz="2000" dirty="0" smtClean="0">
                <a:solidFill>
                  <a:schemeClr val="tx1"/>
                </a:solidFill>
              </a:rPr>
              <a:t>Block Clubs</a:t>
            </a:r>
          </a:p>
          <a:p>
            <a:pPr algn="l" eaLnBrk="1" fontAlgn="auto" hangingPunct="1">
              <a:spcAft>
                <a:spcPts val="0"/>
              </a:spcAft>
              <a:defRPr/>
            </a:pPr>
            <a:r>
              <a:rPr lang="en-US" sz="2000" dirty="0" smtClean="0">
                <a:solidFill>
                  <a:schemeClr val="tx1"/>
                </a:solidFill>
              </a:rPr>
              <a:t>Parental Groups</a:t>
            </a:r>
          </a:p>
          <a:p>
            <a:pPr algn="l" eaLnBrk="1" fontAlgn="auto" hangingPunct="1">
              <a:spcAft>
                <a:spcPts val="0"/>
              </a:spcAft>
              <a:defRPr/>
            </a:pPr>
            <a:r>
              <a:rPr lang="en-US" sz="2000" dirty="0" smtClean="0">
                <a:solidFill>
                  <a:schemeClr val="tx1"/>
                </a:solidFill>
              </a:rPr>
              <a:t>Elected Official</a:t>
            </a:r>
          </a:p>
          <a:p>
            <a:pPr algn="l" eaLnBrk="1" fontAlgn="auto" hangingPunct="1">
              <a:spcAft>
                <a:spcPts val="0"/>
              </a:spcAft>
              <a:defRPr/>
            </a:pPr>
            <a:r>
              <a:rPr lang="en-US" sz="2000" dirty="0" smtClean="0">
                <a:solidFill>
                  <a:schemeClr val="tx1"/>
                </a:solidFill>
              </a:rPr>
              <a:t>Prescient Captains</a:t>
            </a:r>
          </a:p>
          <a:p>
            <a:pPr algn="l" eaLnBrk="1" fontAlgn="auto" hangingPunct="1">
              <a:spcAft>
                <a:spcPts val="0"/>
              </a:spcAft>
              <a:buFont typeface="Wingdings" pitchFamily="2" charset="2"/>
              <a:buChar char="ü"/>
              <a:defRPr/>
            </a:pPr>
            <a:endParaRPr lang="en-US" sz="2000" dirty="0">
              <a:solidFill>
                <a:schemeClr val="tx1"/>
              </a:solidFill>
            </a:endParaRPr>
          </a:p>
        </p:txBody>
      </p:sp>
      <p:pic>
        <p:nvPicPr>
          <p:cNvPr id="4" name="Picture 3" descr="civic2.jpg"/>
          <p:cNvPicPr>
            <a:picLocks noChangeAspect="1"/>
          </p:cNvPicPr>
          <p:nvPr/>
        </p:nvPicPr>
        <p:blipFill>
          <a:blip r:embed="rId2" cstate="print"/>
          <a:stretch>
            <a:fillRect/>
          </a:stretch>
        </p:blipFill>
        <p:spPr>
          <a:xfrm>
            <a:off x="4953000" y="3810000"/>
            <a:ext cx="4038600" cy="2971800"/>
          </a:xfrm>
          <a:prstGeom prst="rect">
            <a:avLst/>
          </a:prstGeom>
          <a:ln>
            <a:noFill/>
          </a:ln>
          <a:effectLst>
            <a:softEdge rad="112500"/>
          </a:effectLst>
        </p:spPr>
      </p:pic>
      <p:pic>
        <p:nvPicPr>
          <p:cNvPr id="5" name="Picture 4" descr="new photos 094.JPG"/>
          <p:cNvPicPr>
            <a:picLocks noChangeAspect="1"/>
          </p:cNvPicPr>
          <p:nvPr/>
        </p:nvPicPr>
        <p:blipFill>
          <a:blip r:embed="rId3" cstate="print"/>
          <a:stretch>
            <a:fillRect/>
          </a:stretch>
        </p:blipFill>
        <p:spPr>
          <a:xfrm>
            <a:off x="4953000" y="996269"/>
            <a:ext cx="4038600" cy="27375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a:spLocks noGrp="1"/>
          </p:cNvSpPr>
          <p:nvPr>
            <p:ph type="ctrTitle"/>
          </p:nvPr>
        </p:nvSpPr>
        <p:spPr>
          <a:xfrm>
            <a:off x="152400" y="0"/>
            <a:ext cx="8839200" cy="1295400"/>
          </a:xfrm>
        </p:spPr>
        <p:txBody>
          <a:bodyPr/>
          <a:lstStyle/>
          <a:p>
            <a:pPr eaLnBrk="1" hangingPunct="1"/>
            <a:r>
              <a:rPr lang="en-US" sz="4000" dirty="0" smtClean="0"/>
              <a:t>Civic Engagement In </a:t>
            </a:r>
            <a:br>
              <a:rPr lang="en-US" sz="4000" dirty="0" smtClean="0"/>
            </a:br>
            <a:r>
              <a:rPr lang="en-US" sz="4000" dirty="0" smtClean="0"/>
              <a:t>Digital Media Learning</a:t>
            </a:r>
          </a:p>
        </p:txBody>
      </p:sp>
      <p:sp>
        <p:nvSpPr>
          <p:cNvPr id="10" name="Subtitle 9"/>
          <p:cNvSpPr>
            <a:spLocks noGrp="1"/>
          </p:cNvSpPr>
          <p:nvPr>
            <p:ph type="subTitle" idx="1"/>
          </p:nvPr>
        </p:nvSpPr>
        <p:spPr>
          <a:xfrm>
            <a:off x="4038600" y="1295400"/>
            <a:ext cx="4953000" cy="5334000"/>
          </a:xfrm>
          <a:noFill/>
        </p:spPr>
        <p:txBody>
          <a:bodyPr rtlCol="0">
            <a:normAutofit fontScale="55000" lnSpcReduction="20000"/>
          </a:bodyPr>
          <a:lstStyle/>
          <a:p>
            <a:pPr marL="457200" indent="-457200" algn="l">
              <a:buFont typeface="+mj-lt"/>
              <a:buAutoNum type="arabicPeriod"/>
            </a:pPr>
            <a:r>
              <a:rPr lang="en-US" sz="2900" dirty="0" smtClean="0">
                <a:solidFill>
                  <a:schemeClr val="tx1"/>
                </a:solidFill>
              </a:rPr>
              <a:t>Crime Data</a:t>
            </a:r>
          </a:p>
          <a:p>
            <a:pPr marL="457200" indent="-457200" algn="l">
              <a:buFont typeface="+mj-lt"/>
              <a:buAutoNum type="arabicPeriod"/>
            </a:pPr>
            <a:r>
              <a:rPr lang="en-US" sz="2900" dirty="0" smtClean="0">
                <a:solidFill>
                  <a:schemeClr val="tx1"/>
                </a:solidFill>
              </a:rPr>
              <a:t>Local School Test Scores</a:t>
            </a:r>
          </a:p>
          <a:p>
            <a:pPr marL="457200" indent="-457200" algn="l">
              <a:buFont typeface="+mj-lt"/>
              <a:buAutoNum type="arabicPeriod"/>
            </a:pPr>
            <a:r>
              <a:rPr lang="en-US" sz="2900" dirty="0" smtClean="0">
                <a:solidFill>
                  <a:schemeClr val="tx1"/>
                </a:solidFill>
              </a:rPr>
              <a:t>Foreclosure </a:t>
            </a:r>
            <a:r>
              <a:rPr lang="en-US" sz="2900" dirty="0" smtClean="0">
                <a:solidFill>
                  <a:schemeClr val="tx1"/>
                </a:solidFill>
              </a:rPr>
              <a:t>Data</a:t>
            </a:r>
            <a:endParaRPr lang="en-US" sz="2900" dirty="0" smtClean="0">
              <a:solidFill>
                <a:schemeClr val="tx1"/>
              </a:solidFill>
            </a:endParaRPr>
          </a:p>
          <a:p>
            <a:pPr marL="457200" indent="-457200" algn="l">
              <a:buFont typeface="+mj-lt"/>
              <a:buAutoNum type="arabicPeriod"/>
            </a:pPr>
            <a:r>
              <a:rPr lang="en-US" sz="2900" dirty="0" smtClean="0">
                <a:solidFill>
                  <a:schemeClr val="tx1"/>
                </a:solidFill>
              </a:rPr>
              <a:t>City of Chicago City Resources</a:t>
            </a:r>
          </a:p>
          <a:p>
            <a:pPr marL="457200" indent="-457200" algn="l"/>
            <a:endParaRPr lang="en-US" sz="2900" dirty="0" smtClean="0">
              <a:solidFill>
                <a:schemeClr val="tx1"/>
              </a:solidFill>
            </a:endParaRPr>
          </a:p>
          <a:p>
            <a:pPr marL="914400" lvl="1" indent="-457200" algn="l">
              <a:buFont typeface="+mj-lt"/>
              <a:buAutoNum type="arabicPeriod"/>
            </a:pPr>
            <a:r>
              <a:rPr lang="en-US" sz="2900" dirty="0" smtClean="0">
                <a:solidFill>
                  <a:schemeClr val="tx1"/>
                </a:solidFill>
              </a:rPr>
              <a:t>Alderman, State Rep, State Senator, Congressman, and Senator.</a:t>
            </a:r>
          </a:p>
          <a:p>
            <a:pPr marL="914400" lvl="1" indent="-457200" algn="l">
              <a:buFont typeface="+mj-lt"/>
              <a:buAutoNum type="arabicPeriod"/>
            </a:pPr>
            <a:r>
              <a:rPr lang="en-US" sz="2900" dirty="0" smtClean="0">
                <a:solidFill>
                  <a:schemeClr val="tx1"/>
                </a:solidFill>
              </a:rPr>
              <a:t>Ward numbers, prescient numbers, district </a:t>
            </a:r>
            <a:r>
              <a:rPr lang="en-US" sz="2900" dirty="0" smtClean="0">
                <a:solidFill>
                  <a:schemeClr val="tx1"/>
                </a:solidFill>
              </a:rPr>
              <a:t>numbers, Beat Number, Local CAPS Info</a:t>
            </a:r>
            <a:endParaRPr lang="en-US" sz="2900" dirty="0" smtClean="0">
              <a:solidFill>
                <a:schemeClr val="tx1"/>
              </a:solidFill>
            </a:endParaRPr>
          </a:p>
          <a:p>
            <a:pPr algn="l"/>
            <a:endParaRPr lang="en-US" sz="2000" b="1" dirty="0" smtClean="0">
              <a:solidFill>
                <a:schemeClr val="tx1"/>
              </a:solidFill>
            </a:endParaRPr>
          </a:p>
          <a:p>
            <a:pPr algn="l"/>
            <a:r>
              <a:rPr lang="en-US" sz="2000" b="1" dirty="0" smtClean="0">
                <a:solidFill>
                  <a:schemeClr val="tx1"/>
                </a:solidFill>
              </a:rPr>
              <a:t>Utilizing digital media tools to build stronger communities</a:t>
            </a:r>
            <a:br>
              <a:rPr lang="en-US" sz="2000" b="1" dirty="0" smtClean="0">
                <a:solidFill>
                  <a:schemeClr val="tx1"/>
                </a:solidFill>
              </a:rPr>
            </a:br>
            <a:endParaRPr lang="en-US" sz="2000" b="1" dirty="0" smtClean="0">
              <a:solidFill>
                <a:schemeClr val="tx1"/>
              </a:solidFill>
            </a:endParaRPr>
          </a:p>
          <a:p>
            <a:pPr algn="l"/>
            <a:r>
              <a:rPr lang="en-US" sz="3800" dirty="0" smtClean="0">
                <a:solidFill>
                  <a:schemeClr val="tx1"/>
                </a:solidFill>
              </a:rPr>
              <a:t> </a:t>
            </a:r>
            <a:r>
              <a:rPr lang="en-US" sz="3800" dirty="0" err="1" smtClean="0">
                <a:solidFill>
                  <a:schemeClr val="tx1"/>
                </a:solidFill>
              </a:rPr>
              <a:t>Facebook</a:t>
            </a:r>
            <a:endParaRPr lang="en-US" sz="3800" dirty="0" smtClean="0">
              <a:solidFill>
                <a:schemeClr val="tx1"/>
              </a:solidFill>
            </a:endParaRPr>
          </a:p>
          <a:p>
            <a:pPr algn="l"/>
            <a:r>
              <a:rPr lang="en-US" sz="3800" dirty="0" smtClean="0">
                <a:solidFill>
                  <a:schemeClr val="tx1"/>
                </a:solidFill>
              </a:rPr>
              <a:t> YouTube</a:t>
            </a:r>
          </a:p>
          <a:p>
            <a:pPr algn="l"/>
            <a:r>
              <a:rPr lang="en-US" sz="3800" dirty="0" smtClean="0">
                <a:solidFill>
                  <a:schemeClr val="tx1"/>
                </a:solidFill>
              </a:rPr>
              <a:t> </a:t>
            </a:r>
            <a:r>
              <a:rPr lang="en-US" sz="3800" dirty="0" err="1" smtClean="0">
                <a:solidFill>
                  <a:schemeClr val="tx1"/>
                </a:solidFill>
              </a:rPr>
              <a:t>LinkedIN</a:t>
            </a:r>
            <a:endParaRPr lang="en-US" sz="3800" dirty="0" smtClean="0">
              <a:solidFill>
                <a:schemeClr val="tx1"/>
              </a:solidFill>
            </a:endParaRPr>
          </a:p>
          <a:p>
            <a:pPr algn="l"/>
            <a:r>
              <a:rPr lang="en-US" sz="3800" dirty="0" smtClean="0">
                <a:solidFill>
                  <a:schemeClr val="tx1"/>
                </a:solidFill>
              </a:rPr>
              <a:t> Twitter</a:t>
            </a:r>
          </a:p>
          <a:p>
            <a:pPr algn="l"/>
            <a:r>
              <a:rPr lang="en-US" sz="3800" dirty="0" smtClean="0">
                <a:solidFill>
                  <a:schemeClr val="tx1"/>
                </a:solidFill>
              </a:rPr>
              <a:t> Auburn </a:t>
            </a:r>
            <a:r>
              <a:rPr lang="en-US" sz="3800" dirty="0" smtClean="0">
                <a:solidFill>
                  <a:schemeClr val="tx1"/>
                </a:solidFill>
              </a:rPr>
              <a:t>Gresham </a:t>
            </a:r>
            <a:r>
              <a:rPr lang="en-US" sz="3800" dirty="0" smtClean="0">
                <a:solidFill>
                  <a:schemeClr val="tx1"/>
                </a:solidFill>
              </a:rPr>
              <a:t>Web </a:t>
            </a:r>
            <a:r>
              <a:rPr lang="en-US" sz="3800" dirty="0" smtClean="0">
                <a:solidFill>
                  <a:schemeClr val="tx1"/>
                </a:solidFill>
              </a:rPr>
              <a:t>Portal</a:t>
            </a:r>
          </a:p>
          <a:p>
            <a:r>
              <a:rPr lang="en-US" sz="3800" dirty="0" smtClean="0">
                <a:solidFill>
                  <a:schemeClr val="tx1"/>
                </a:solidFill>
              </a:rPr>
              <a:t> </a:t>
            </a:r>
          </a:p>
          <a:p>
            <a:pPr algn="l" eaLnBrk="1" fontAlgn="auto" hangingPunct="1">
              <a:spcAft>
                <a:spcPts val="0"/>
              </a:spcAft>
              <a:defRPr/>
            </a:pPr>
            <a:endParaRPr lang="en-US" sz="2000" dirty="0">
              <a:solidFill>
                <a:schemeClr val="tx1"/>
              </a:solidFill>
            </a:endParaRPr>
          </a:p>
        </p:txBody>
      </p:sp>
      <p:sp>
        <p:nvSpPr>
          <p:cNvPr id="6149" name="AutoShape 5" descr="https://mail.google.com/mail/?ui=2&amp;ik=30886e1ea3&amp;view=att&amp;th=12e72ec3a4dd95bd&amp;attid=0.5&amp;disp=inline&amp;realattid=f_gkr7phq94&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civic.jpg"/>
          <p:cNvPicPr>
            <a:picLocks noChangeAspect="1"/>
          </p:cNvPicPr>
          <p:nvPr/>
        </p:nvPicPr>
        <p:blipFill>
          <a:blip r:embed="rId2" cstate="print"/>
          <a:stretch>
            <a:fillRect/>
          </a:stretch>
        </p:blipFill>
        <p:spPr>
          <a:xfrm>
            <a:off x="152400" y="1355359"/>
            <a:ext cx="2971800" cy="4969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614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7CE326-8B50-419B-A97E-F2277F436F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7818C7-5F6A-4A92-ACCE-AA32AB03A10E}">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767F6FD0-661A-4BE9-9768-DC1B0A91D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TP030006145</Template>
  <TotalTime>2815</TotalTime>
  <Words>350</Words>
  <Application>Microsoft Office PowerPoint</Application>
  <PresentationFormat>On-screen Show (4:3)</PresentationFormat>
  <Paragraphs>90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TP030006145</vt:lpstr>
      <vt:lpstr>Enrique Salgado,  Humboldt Park  Elizabeth Rosa-landa,  Pilsen  Moderator: Jimmy Prude, Auburn Gresham</vt:lpstr>
      <vt:lpstr>What Is A “Smart Community”</vt:lpstr>
      <vt:lpstr>Networks of Power: Digital Literacy Meets Community Organizing in Auburn Gresham</vt:lpstr>
      <vt:lpstr>Auburn Gresham  Digital Literacy Statistics</vt:lpstr>
      <vt:lpstr>Targeting Markets &amp; Creating   Networks Of Power</vt:lpstr>
      <vt:lpstr>Small Business Sustainability</vt:lpstr>
      <vt:lpstr>How Do We Obtain Buy In?</vt:lpstr>
      <vt:lpstr>Offline-to-Online Community Organizing</vt:lpstr>
      <vt:lpstr>Civic Engagement In  Digital Media Learning</vt:lpstr>
      <vt:lpstr>Ultimately </vt:lpstr>
      <vt:lpstr>Networks of Power In  Auburn Gresham</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the new technology   [Technology Name]</dc:title>
  <dc:creator>auburn</dc:creator>
  <cp:lastModifiedBy>auburn</cp:lastModifiedBy>
  <cp:revision>104</cp:revision>
  <dcterms:created xsi:type="dcterms:W3CDTF">2011-02-28T19:57:57Z</dcterms:created>
  <dcterms:modified xsi:type="dcterms:W3CDTF">2011-04-21T18:18:21Z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TC300061459990</vt:lpwstr>
  </property>
</Properties>
</file>